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9144000" cy="6858000"/>
  <p:embeddedFontLst>
    <p:embeddedFont>
      <p:font typeface="Roboto"/>
      <p:regular r:id="rId23"/>
      <p:bold r:id="rId24"/>
      <p:italic r:id="rId25"/>
      <p:boldItalic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  <p:embeddedFont>
      <p:font typeface="Poppins Medium"/>
      <p:regular r:id="rId39"/>
      <p:bold r:id="rId40"/>
      <p:italic r:id="rId41"/>
      <p:boldItalic r:id="rId42"/>
    </p:embeddedFont>
    <p:embeddedFont>
      <p:font typeface="Helvetica Neue"/>
      <p:regular r:id="rId43"/>
      <p:bold r:id="rId44"/>
      <p:italic r:id="rId45"/>
      <p:boldItalic r:id="rId46"/>
    </p:embeddedFont>
    <p:embeddedFont>
      <p:font typeface="Poppins SemiBold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2976">
          <p15:clr>
            <a:srgbClr val="747775"/>
          </p15:clr>
        </p15:guide>
        <p15:guide id="4" orient="horz" pos="171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3A0CB8-AF7F-4A3E-AF53-D764D5C3ADEF}">
  <a:tblStyle styleId="{073A0CB8-AF7F-4A3E-AF53-D764D5C3ADEF}" styleName="Table_0">
    <a:wholeTbl>
      <a:tcTxStyle b="off" i="off">
        <a:font>
          <a:latin typeface="Optimistic Text"/>
          <a:ea typeface="Optimistic Text"/>
          <a:cs typeface="Optimistic Tex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6F7F8"/>
          </a:solidFill>
        </a:fill>
      </a:tcStyle>
    </a:wholeTbl>
    <a:band1H>
      <a:tcTxStyle b="off" i="off"/>
      <a:tcStyle>
        <a:fill>
          <a:solidFill>
            <a:srgbClr val="ECEEF1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CEEF1"/>
          </a:solidFill>
        </a:fill>
      </a:tcStyle>
    </a:band1V>
    <a:band2V>
      <a:tcTxStyle b="off" i="off"/>
    </a:band2V>
    <a:lastCol>
      <a:tcTxStyle b="on" i="off">
        <a:font>
          <a:latin typeface="Optimistic Text"/>
          <a:ea typeface="Optimistic Text"/>
          <a:cs typeface="Optimistic Tex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Optimistic Text"/>
          <a:ea typeface="Optimistic Text"/>
          <a:cs typeface="Optimistic Tex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Optimistic Text"/>
          <a:ea typeface="Optimistic Text"/>
          <a:cs typeface="Optimistic Tex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Optimistic Text"/>
          <a:ea typeface="Optimistic Text"/>
          <a:cs typeface="Optimistic Tex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976"/>
        <p:guide pos="171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bold.fntdata"/><Relationship Id="rId42" Type="http://schemas.openxmlformats.org/officeDocument/2006/relationships/font" Target="fonts/PoppinsMedium-boldItalic.fntdata"/><Relationship Id="rId41" Type="http://schemas.openxmlformats.org/officeDocument/2006/relationships/font" Target="fonts/PoppinsMedium-italic.fntdata"/><Relationship Id="rId44" Type="http://schemas.openxmlformats.org/officeDocument/2006/relationships/font" Target="fonts/HelveticaNeue-bold.fntdata"/><Relationship Id="rId43" Type="http://schemas.openxmlformats.org/officeDocument/2006/relationships/font" Target="fonts/HelveticaNeue-regular.fntdata"/><Relationship Id="rId46" Type="http://schemas.openxmlformats.org/officeDocument/2006/relationships/font" Target="fonts/HelveticaNeue-boldItalic.fntdata"/><Relationship Id="rId45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PoppinsSemiBold-bold.fntdata"/><Relationship Id="rId47" Type="http://schemas.openxmlformats.org/officeDocument/2006/relationships/font" Target="fonts/PoppinsSemiBold-regular.fntdata"/><Relationship Id="rId49" Type="http://schemas.openxmlformats.org/officeDocument/2006/relationships/font" Target="fonts/PoppinsSemiBol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regular.fntdata"/><Relationship Id="rId30" Type="http://schemas.openxmlformats.org/officeDocument/2006/relationships/font" Target="fonts/Poppins-boldItalic.fntdata"/><Relationship Id="rId33" Type="http://schemas.openxmlformats.org/officeDocument/2006/relationships/font" Target="fonts/Montserrat-italic.fntdata"/><Relationship Id="rId32" Type="http://schemas.openxmlformats.org/officeDocument/2006/relationships/font" Target="fonts/Montserrat-bold.fntdata"/><Relationship Id="rId35" Type="http://schemas.openxmlformats.org/officeDocument/2006/relationships/font" Target="fonts/MontserratMedium-regular.fntdata"/><Relationship Id="rId34" Type="http://schemas.openxmlformats.org/officeDocument/2006/relationships/font" Target="fonts/Montserrat-boldItalic.fntdata"/><Relationship Id="rId37" Type="http://schemas.openxmlformats.org/officeDocument/2006/relationships/font" Target="fonts/MontserratMedium-italic.fntdata"/><Relationship Id="rId36" Type="http://schemas.openxmlformats.org/officeDocument/2006/relationships/font" Target="fonts/MontserratMedium-bold.fntdata"/><Relationship Id="rId39" Type="http://schemas.openxmlformats.org/officeDocument/2006/relationships/font" Target="fonts/PoppinsMedium-regular.fntdata"/><Relationship Id="rId38" Type="http://schemas.openxmlformats.org/officeDocument/2006/relationships/font" Target="fonts/MontserratMedium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29" Type="http://schemas.openxmlformats.org/officeDocument/2006/relationships/font" Target="fonts/Poppins-italic.fntdata"/><Relationship Id="rId50" Type="http://schemas.openxmlformats.org/officeDocument/2006/relationships/font" Target="fonts/PoppinsSemiBol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000" y="514350"/>
            <a:ext cx="4572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da92f1696_0_0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fda92f1696_0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fda92f1696_0_0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fd9e2f9121_0_873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fd9e2f9121_0_87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2fd9e2f9121_0_873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fd9e2f9121_0_887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fd9e2f9121_0_88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2fd9e2f9121_0_887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fd9e2f9121_0_901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fd9e2f9121_0_90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2fd9e2f9121_0_901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fd9e2f9121_0_917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fd9e2f9121_0_9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2fd9e2f9121_0_917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fd9e2f9121_0_926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fd9e2f9121_0_92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2fd9e2f9121_0_926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fd9e2f9121_0_942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fd9e2f9121_0_94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2fd9e2f9121_0_942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fd9e2f9121_0_956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fd9e2f9121_0_95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2fd9e2f9121_0_956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d9e2f9121_0_783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fd9e2f9121_0_78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2fd9e2f9121_0_783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d9e2f9121_0_793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fd9e2f9121_0_79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fd9e2f9121_0_793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fd9e2f9121_0_803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fd9e2f9121_0_80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2fd9e2f9121_0_803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fd9e2f9121_0_824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fd9e2f9121_0_82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2fd9e2f9121_0_824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fd9e2f9121_0_835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fd9e2f9121_0_83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2fd9e2f9121_0_835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fd9e2f9121_0_839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fd9e2f9121_0_83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2fd9e2f9121_0_839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fd9e2f9121_0_848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fd9e2f9121_0_84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fd9e2f9121_0_848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fd9e2f9121_0_857:notes"/>
          <p:cNvSpPr/>
          <p:nvPr>
            <p:ph idx="2" type="sldImg"/>
          </p:nvPr>
        </p:nvSpPr>
        <p:spPr>
          <a:xfrm>
            <a:off x="2286000" y="514350"/>
            <a:ext cx="45720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fd9e2f9121_0_85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2fd9e2f9121_0_857:notes"/>
          <p:cNvSpPr txBox="1"/>
          <p:nvPr>
            <p:ph idx="12" type="sldNum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Placeholder: Blank">
  <p:cSld name="Placeholder: 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idx="1" type="body"/>
          </p:nvPr>
        </p:nvSpPr>
        <p:spPr>
          <a:xfrm>
            <a:off x="238125" y="5530848"/>
            <a:ext cx="4252596" cy="2705099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"/>
          <p:cNvSpPr txBox="1"/>
          <p:nvPr>
            <p:ph idx="2" type="body"/>
          </p:nvPr>
        </p:nvSpPr>
        <p:spPr>
          <a:xfrm>
            <a:off x="9144000" y="737870"/>
            <a:ext cx="1824567" cy="365252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"/>
          <p:cNvSpPr txBox="1"/>
          <p:nvPr>
            <p:ph idx="3" type="body"/>
          </p:nvPr>
        </p:nvSpPr>
        <p:spPr>
          <a:xfrm>
            <a:off x="-1824567" y="744855"/>
            <a:ext cx="1824567" cy="365252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"/>
          <p:cNvSpPr txBox="1"/>
          <p:nvPr>
            <p:ph idx="4" type="body"/>
          </p:nvPr>
        </p:nvSpPr>
        <p:spPr>
          <a:xfrm>
            <a:off x="4653281" y="5530848"/>
            <a:ext cx="4252596" cy="2705099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"/>
          <p:cNvSpPr txBox="1"/>
          <p:nvPr>
            <p:ph idx="5" type="body"/>
          </p:nvPr>
        </p:nvSpPr>
        <p:spPr>
          <a:xfrm>
            <a:off x="913553" y="-3715385"/>
            <a:ext cx="3658447" cy="365252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"/>
          <p:cNvSpPr txBox="1"/>
          <p:nvPr>
            <p:ph idx="6" type="body"/>
          </p:nvPr>
        </p:nvSpPr>
        <p:spPr>
          <a:xfrm>
            <a:off x="4572000" y="-3715385"/>
            <a:ext cx="3658447" cy="365252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Interactive Slides 1">
  <p:cSld name="Placeholder: AdditionalReading_1">
    <p:bg>
      <p:bgPr>
        <a:solidFill>
          <a:srgbClr val="5B7A7A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/>
          <p:nvPr/>
        </p:nvSpPr>
        <p:spPr>
          <a:xfrm>
            <a:off x="1408927" y="244376"/>
            <a:ext cx="55419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115225" y="1269125"/>
            <a:ext cx="5719800" cy="3767100"/>
          </a:xfrm>
          <a:prstGeom prst="roundRect">
            <a:avLst>
              <a:gd fmla="val 2168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sngStrike">
              <a:solidFill>
                <a:srgbClr val="2021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115225" y="244376"/>
            <a:ext cx="1463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Course Title</a:t>
            </a:r>
            <a:endParaRPr b="0" i="0" sz="1400" u="none" cap="none" strike="noStrike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115226" y="620232"/>
            <a:ext cx="154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Lesson</a:t>
            </a:r>
            <a:endParaRPr b="0" i="0" sz="1400" u="none" cap="none" strike="noStrike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6988410" y="627695"/>
            <a:ext cx="98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Item</a:t>
            </a:r>
            <a:endParaRPr b="0" i="0" sz="1400" u="none" cap="none" strike="noStrike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5977425" y="995850"/>
            <a:ext cx="295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14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Voiceover</a:t>
            </a:r>
            <a:endParaRPr b="0" i="0" sz="1400" u="none" cap="none" strike="noStrike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335021" y="995850"/>
            <a:ext cx="5403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14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Mockup</a:t>
            </a:r>
            <a:endParaRPr b="0" i="0" sz="1400" u="none" cap="none" strike="noStrike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5977425" y="1269125"/>
            <a:ext cx="3051300" cy="3767100"/>
          </a:xfrm>
          <a:prstGeom prst="roundRect">
            <a:avLst>
              <a:gd fmla="val 2168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021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7787512" y="612757"/>
            <a:ext cx="11436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1408825" y="622332"/>
            <a:ext cx="55419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6988410" y="228738"/>
            <a:ext cx="98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Module</a:t>
            </a:r>
            <a:endParaRPr b="0" i="0" sz="1400" u="none" cap="none" strike="noStrike">
              <a:solidFill>
                <a:srgbClr val="F2F2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7787512" y="213800"/>
            <a:ext cx="11436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11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11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11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11"/>
          <p:cNvSpPr txBox="1"/>
          <p:nvPr>
            <p:ph idx="4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11"/>
          <p:cNvSpPr txBox="1"/>
          <p:nvPr>
            <p:ph idx="5" type="body"/>
          </p:nvPr>
        </p:nvSpPr>
        <p:spPr>
          <a:xfrm>
            <a:off x="1466850" y="287338"/>
            <a:ext cx="5446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11"/>
          <p:cNvSpPr txBox="1"/>
          <p:nvPr>
            <p:ph idx="6" type="body"/>
          </p:nvPr>
        </p:nvSpPr>
        <p:spPr>
          <a:xfrm>
            <a:off x="1469173" y="668197"/>
            <a:ext cx="5446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11"/>
          <p:cNvSpPr txBox="1"/>
          <p:nvPr>
            <p:ph idx="7" type="body"/>
          </p:nvPr>
        </p:nvSpPr>
        <p:spPr>
          <a:xfrm>
            <a:off x="7844068" y="255262"/>
            <a:ext cx="7620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11"/>
          <p:cNvSpPr txBox="1"/>
          <p:nvPr>
            <p:ph idx="8" type="body"/>
          </p:nvPr>
        </p:nvSpPr>
        <p:spPr>
          <a:xfrm>
            <a:off x="7844068" y="667325"/>
            <a:ext cx="7620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11"/>
          <p:cNvSpPr txBox="1"/>
          <p:nvPr>
            <p:ph idx="9" type="body"/>
          </p:nvPr>
        </p:nvSpPr>
        <p:spPr>
          <a:xfrm>
            <a:off x="913553" y="-3715385"/>
            <a:ext cx="36585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11"/>
          <p:cNvSpPr txBox="1"/>
          <p:nvPr>
            <p:ph idx="13" type="body"/>
          </p:nvPr>
        </p:nvSpPr>
        <p:spPr>
          <a:xfrm>
            <a:off x="4572000" y="-3715385"/>
            <a:ext cx="36585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Interactive Slides 2">
  <p:cSld name="Placeholder: Animations_1">
    <p:bg>
      <p:bgPr>
        <a:solidFill>
          <a:srgbClr val="C5CC99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/>
          <p:nvPr/>
        </p:nvSpPr>
        <p:spPr>
          <a:xfrm>
            <a:off x="1408927" y="244376"/>
            <a:ext cx="55419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115225" y="1269125"/>
            <a:ext cx="5719800" cy="3767100"/>
          </a:xfrm>
          <a:prstGeom prst="roundRect">
            <a:avLst>
              <a:gd fmla="val 2168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sngStrike">
              <a:solidFill>
                <a:srgbClr val="2021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115225" y="244376"/>
            <a:ext cx="1463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Course Title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115226" y="620232"/>
            <a:ext cx="154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Lesson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6988410" y="627695"/>
            <a:ext cx="98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Item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5977425" y="995850"/>
            <a:ext cx="295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Voiceover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>
            <a:off x="335021" y="995850"/>
            <a:ext cx="5403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Mockup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5977425" y="1269125"/>
            <a:ext cx="3051300" cy="3767100"/>
          </a:xfrm>
          <a:prstGeom prst="roundRect">
            <a:avLst>
              <a:gd fmla="val 2168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021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7787512" y="612757"/>
            <a:ext cx="11436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1408825" y="622332"/>
            <a:ext cx="55419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6988410" y="228738"/>
            <a:ext cx="98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Module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7787512" y="213800"/>
            <a:ext cx="11436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2" name="Google Shape;202;p12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12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12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12"/>
          <p:cNvSpPr txBox="1"/>
          <p:nvPr>
            <p:ph idx="4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12"/>
          <p:cNvSpPr txBox="1"/>
          <p:nvPr>
            <p:ph idx="5" type="body"/>
          </p:nvPr>
        </p:nvSpPr>
        <p:spPr>
          <a:xfrm>
            <a:off x="1466850" y="287338"/>
            <a:ext cx="5446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p12"/>
          <p:cNvSpPr txBox="1"/>
          <p:nvPr>
            <p:ph idx="6" type="body"/>
          </p:nvPr>
        </p:nvSpPr>
        <p:spPr>
          <a:xfrm>
            <a:off x="1469173" y="668197"/>
            <a:ext cx="5446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12"/>
          <p:cNvSpPr txBox="1"/>
          <p:nvPr>
            <p:ph idx="7" type="body"/>
          </p:nvPr>
        </p:nvSpPr>
        <p:spPr>
          <a:xfrm>
            <a:off x="7844068" y="255262"/>
            <a:ext cx="7620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12"/>
          <p:cNvSpPr txBox="1"/>
          <p:nvPr>
            <p:ph idx="8" type="body"/>
          </p:nvPr>
        </p:nvSpPr>
        <p:spPr>
          <a:xfrm>
            <a:off x="7844068" y="667325"/>
            <a:ext cx="7620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12"/>
          <p:cNvSpPr txBox="1"/>
          <p:nvPr>
            <p:ph idx="9" type="body"/>
          </p:nvPr>
        </p:nvSpPr>
        <p:spPr>
          <a:xfrm>
            <a:off x="913553" y="-3715385"/>
            <a:ext cx="36585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2"/>
          <p:cNvSpPr txBox="1"/>
          <p:nvPr>
            <p:ph idx="13" type="body"/>
          </p:nvPr>
        </p:nvSpPr>
        <p:spPr>
          <a:xfrm>
            <a:off x="4572000" y="-3715385"/>
            <a:ext cx="36585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Interactive Slides">
  <p:cSld name="Placeholder: Interactive Slides">
    <p:bg>
      <p:bgPr>
        <a:solidFill>
          <a:srgbClr val="99CCCC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/>
          <p:nvPr/>
        </p:nvSpPr>
        <p:spPr>
          <a:xfrm>
            <a:off x="1408927" y="244376"/>
            <a:ext cx="55419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4" name="Google Shape;214;p13"/>
          <p:cNvSpPr/>
          <p:nvPr/>
        </p:nvSpPr>
        <p:spPr>
          <a:xfrm>
            <a:off x="115225" y="1269125"/>
            <a:ext cx="5719800" cy="3767100"/>
          </a:xfrm>
          <a:prstGeom prst="roundRect">
            <a:avLst>
              <a:gd fmla="val 2168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sngStrike">
              <a:solidFill>
                <a:srgbClr val="2021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115225" y="244376"/>
            <a:ext cx="1463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Course Title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13"/>
          <p:cNvSpPr txBox="1"/>
          <p:nvPr/>
        </p:nvSpPr>
        <p:spPr>
          <a:xfrm>
            <a:off x="115226" y="620232"/>
            <a:ext cx="154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Lesson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6988410" y="627695"/>
            <a:ext cx="98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Item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13"/>
          <p:cNvSpPr txBox="1"/>
          <p:nvPr/>
        </p:nvSpPr>
        <p:spPr>
          <a:xfrm>
            <a:off x="5977425" y="995850"/>
            <a:ext cx="295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Voiceover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335021" y="995850"/>
            <a:ext cx="5403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Mockup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5977425" y="1269125"/>
            <a:ext cx="3051350" cy="3767100"/>
          </a:xfrm>
          <a:prstGeom prst="roundRect">
            <a:avLst>
              <a:gd fmla="val 2168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021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7787512" y="612757"/>
            <a:ext cx="11436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1408825" y="622332"/>
            <a:ext cx="55419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13"/>
          <p:cNvSpPr txBox="1"/>
          <p:nvPr/>
        </p:nvSpPr>
        <p:spPr>
          <a:xfrm>
            <a:off x="6988410" y="228738"/>
            <a:ext cx="98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Module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7787512" y="213800"/>
            <a:ext cx="11436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13"/>
          <p:cNvSpPr txBox="1"/>
          <p:nvPr>
            <p:ph idx="1" type="body"/>
          </p:nvPr>
        </p:nvSpPr>
        <p:spPr>
          <a:xfrm>
            <a:off x="267604" y="5651500"/>
            <a:ext cx="4177395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13"/>
          <p:cNvSpPr txBox="1"/>
          <p:nvPr>
            <p:ph idx="2" type="body"/>
          </p:nvPr>
        </p:nvSpPr>
        <p:spPr>
          <a:xfrm>
            <a:off x="4699003" y="5651500"/>
            <a:ext cx="4177395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13"/>
          <p:cNvSpPr txBox="1"/>
          <p:nvPr>
            <p:ph idx="3" type="body"/>
          </p:nvPr>
        </p:nvSpPr>
        <p:spPr>
          <a:xfrm>
            <a:off x="238125" y="5530848"/>
            <a:ext cx="4252596" cy="2705099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13"/>
          <p:cNvSpPr txBox="1"/>
          <p:nvPr>
            <p:ph idx="4" type="body"/>
          </p:nvPr>
        </p:nvSpPr>
        <p:spPr>
          <a:xfrm>
            <a:off x="9144000" y="737870"/>
            <a:ext cx="1824567" cy="365252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13"/>
          <p:cNvSpPr txBox="1"/>
          <p:nvPr>
            <p:ph idx="5" type="body"/>
          </p:nvPr>
        </p:nvSpPr>
        <p:spPr>
          <a:xfrm>
            <a:off x="-1824567" y="744855"/>
            <a:ext cx="1824567" cy="365252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13"/>
          <p:cNvSpPr txBox="1"/>
          <p:nvPr>
            <p:ph idx="6" type="body"/>
          </p:nvPr>
        </p:nvSpPr>
        <p:spPr>
          <a:xfrm>
            <a:off x="913553" y="-3715385"/>
            <a:ext cx="3658447" cy="365252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13"/>
          <p:cNvSpPr txBox="1"/>
          <p:nvPr>
            <p:ph idx="7" type="body"/>
          </p:nvPr>
        </p:nvSpPr>
        <p:spPr>
          <a:xfrm>
            <a:off x="4653281" y="5530848"/>
            <a:ext cx="4252596" cy="2705099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13"/>
          <p:cNvSpPr txBox="1"/>
          <p:nvPr>
            <p:ph idx="8" type="body"/>
          </p:nvPr>
        </p:nvSpPr>
        <p:spPr>
          <a:xfrm>
            <a:off x="1466850" y="287338"/>
            <a:ext cx="5446713" cy="189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13"/>
          <p:cNvSpPr txBox="1"/>
          <p:nvPr>
            <p:ph idx="9" type="body"/>
          </p:nvPr>
        </p:nvSpPr>
        <p:spPr>
          <a:xfrm>
            <a:off x="1469173" y="668197"/>
            <a:ext cx="5446713" cy="189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13"/>
          <p:cNvSpPr txBox="1"/>
          <p:nvPr>
            <p:ph idx="13" type="body"/>
          </p:nvPr>
        </p:nvSpPr>
        <p:spPr>
          <a:xfrm>
            <a:off x="7844068" y="255262"/>
            <a:ext cx="761886" cy="189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13"/>
          <p:cNvSpPr txBox="1"/>
          <p:nvPr>
            <p:ph idx="14" type="body"/>
          </p:nvPr>
        </p:nvSpPr>
        <p:spPr>
          <a:xfrm>
            <a:off x="7844068" y="667325"/>
            <a:ext cx="761886" cy="189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13"/>
          <p:cNvSpPr txBox="1"/>
          <p:nvPr>
            <p:ph idx="15" type="body"/>
          </p:nvPr>
        </p:nvSpPr>
        <p:spPr>
          <a:xfrm>
            <a:off x="4572000" y="-3715385"/>
            <a:ext cx="3658447" cy="365252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. Placeholder: SectionEndStart 1">
  <p:cSld name="Placeholder: SectionEndStart_1">
    <p:bg>
      <p:bgPr>
        <a:solidFill>
          <a:srgbClr val="F1F4F7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/>
          <p:nvPr/>
        </p:nvSpPr>
        <p:spPr>
          <a:xfrm>
            <a:off x="1375108" y="608588"/>
            <a:ext cx="363600" cy="733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8080"/>
          </a:solidFill>
          <a:ln cap="flat" cmpd="sng" w="9525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9725" lIns="137150" spcFirstLastPara="1" rIns="137150" wrap="square" tIns="109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1F4F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9" name="Google Shape;239;p14"/>
          <p:cNvSpPr txBox="1"/>
          <p:nvPr/>
        </p:nvSpPr>
        <p:spPr>
          <a:xfrm>
            <a:off x="1423577" y="1403870"/>
            <a:ext cx="4707900" cy="554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800" u="none" cap="none" strike="noStrike">
                <a:solidFill>
                  <a:srgbClr val="008080"/>
                </a:solidFill>
                <a:latin typeface="Roboto"/>
                <a:ea typeface="Roboto"/>
                <a:cs typeface="Roboto"/>
                <a:sym typeface="Roboto"/>
              </a:rPr>
              <a:t>This concludes the current section of our lesson.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4"/>
          <p:cNvSpPr/>
          <p:nvPr/>
        </p:nvSpPr>
        <p:spPr>
          <a:xfrm flipH="1" rot="10800000">
            <a:off x="7638408" y="3693420"/>
            <a:ext cx="363600" cy="733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47D4D4"/>
          </a:solidFill>
          <a:ln cap="flat" cmpd="sng" w="9525">
            <a:solidFill>
              <a:srgbClr val="47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9725" lIns="137150" spcFirstLastPara="1" rIns="137150" wrap="square" tIns="109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3848877" y="3058188"/>
            <a:ext cx="4234800" cy="554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800" u="none" cap="none" strike="noStrike">
                <a:solidFill>
                  <a:srgbClr val="47D4D4"/>
                </a:solidFill>
                <a:latin typeface="Roboto"/>
                <a:ea typeface="Roboto"/>
                <a:cs typeface="Roboto"/>
                <a:sym typeface="Roboto"/>
              </a:rPr>
              <a:t>Please note that the upcoming slides will introduce next item in this lesson.</a:t>
            </a:r>
            <a:endParaRPr b="0" i="0" sz="1800" u="none" cap="none" strike="noStrike">
              <a:solidFill>
                <a:srgbClr val="47D4D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2" name="Google Shape;242;p14"/>
          <p:cNvCxnSpPr/>
          <p:nvPr/>
        </p:nvCxnSpPr>
        <p:spPr>
          <a:xfrm flipH="1" rot="10800000">
            <a:off x="915141" y="744751"/>
            <a:ext cx="7319100" cy="3655800"/>
          </a:xfrm>
          <a:prstGeom prst="straightConnector1">
            <a:avLst/>
          </a:prstGeom>
          <a:noFill/>
          <a:ln cap="flat" cmpd="sng" w="9525">
            <a:solidFill>
              <a:srgbClr val="47D4D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3" name="Google Shape;243;p14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14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p14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14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p14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. Placeholder: NewItem 2">
  <p:cSld name="Placeholder: NewItem_2"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"/>
          <p:cNvSpPr txBox="1"/>
          <p:nvPr/>
        </p:nvSpPr>
        <p:spPr>
          <a:xfrm>
            <a:off x="477521" y="1683508"/>
            <a:ext cx="32646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  <a:t>Item Type		:</a:t>
            </a:r>
            <a:b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1300" u="none" cap="none" strike="noStrike">
              <a:solidFill>
                <a:srgbClr val="5960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  <a:t>Storyboard ID 	:</a:t>
            </a:r>
            <a:b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  <a:t>Subject Matter Expert	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  <a:t>Design Review	: </a:t>
            </a:r>
            <a:endParaRPr b="0" i="0" sz="1300" u="none" cap="none" strike="noStrike">
              <a:solidFill>
                <a:srgbClr val="5960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960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  <a:t>Learning Outcomes</a:t>
            </a:r>
            <a:r>
              <a:rPr b="0" i="0" lang="en" sz="14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  <a:t>	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5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Google Shape;251;p15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Google Shape;252;p15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Google Shape;253;p15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5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p15"/>
          <p:cNvSpPr/>
          <p:nvPr>
            <p:ph idx="6" type="tbl"/>
          </p:nvPr>
        </p:nvSpPr>
        <p:spPr>
          <a:xfrm>
            <a:off x="2442043" y="1723670"/>
            <a:ext cx="4319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B7A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Google Shape;256;p15"/>
          <p:cNvSpPr/>
          <p:nvPr>
            <p:ph idx="7" type="tbl"/>
          </p:nvPr>
        </p:nvSpPr>
        <p:spPr>
          <a:xfrm>
            <a:off x="2441301" y="2101105"/>
            <a:ext cx="4319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B7A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15"/>
          <p:cNvSpPr/>
          <p:nvPr>
            <p:ph idx="8" type="tbl"/>
          </p:nvPr>
        </p:nvSpPr>
        <p:spPr>
          <a:xfrm>
            <a:off x="2441301" y="2319303"/>
            <a:ext cx="4319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B7A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5"/>
          <p:cNvSpPr/>
          <p:nvPr>
            <p:ph idx="9" type="tbl"/>
          </p:nvPr>
        </p:nvSpPr>
        <p:spPr>
          <a:xfrm>
            <a:off x="2436019" y="2530031"/>
            <a:ext cx="4319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B7A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Google Shape;259;p15"/>
          <p:cNvSpPr/>
          <p:nvPr>
            <p:ph idx="13" type="tbl"/>
          </p:nvPr>
        </p:nvSpPr>
        <p:spPr>
          <a:xfrm>
            <a:off x="2441301" y="2931259"/>
            <a:ext cx="4319700" cy="1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B7A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60" name="Google Shape;260;p15"/>
          <p:cNvCxnSpPr/>
          <p:nvPr/>
        </p:nvCxnSpPr>
        <p:spPr>
          <a:xfrm flipH="1" rot="10800000">
            <a:off x="7114583" y="3421167"/>
            <a:ext cx="1824900" cy="1606500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" name="Google Shape;261;p15"/>
          <p:cNvSpPr/>
          <p:nvPr/>
        </p:nvSpPr>
        <p:spPr>
          <a:xfrm flipH="1" rot="10800000">
            <a:off x="8229177" y="4168290"/>
            <a:ext cx="363600" cy="733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8080"/>
          </a:solidFill>
          <a:ln>
            <a:noFill/>
          </a:ln>
        </p:spPr>
        <p:txBody>
          <a:bodyPr anchorCtr="0" anchor="t" bIns="109725" lIns="137150" spcFirstLastPara="1" rIns="137150" wrap="square" tIns="109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15"/>
          <p:cNvSpPr/>
          <p:nvPr>
            <p:ph idx="14" type="tbl"/>
          </p:nvPr>
        </p:nvSpPr>
        <p:spPr>
          <a:xfrm rot="-2448542">
            <a:off x="6614840" y="3835715"/>
            <a:ext cx="2441167" cy="448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808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15"/>
          <p:cNvSpPr txBox="1"/>
          <p:nvPr>
            <p:ph idx="15" type="body"/>
          </p:nvPr>
        </p:nvSpPr>
        <p:spPr>
          <a:xfrm>
            <a:off x="912813" y="396875"/>
            <a:ext cx="731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808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. Interactive Slides 3">
  <p:cSld name="Placeholder: KnowledgeCheck_1">
    <p:bg>
      <p:bgPr>
        <a:solidFill>
          <a:srgbClr val="B899CC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"/>
          <p:cNvSpPr/>
          <p:nvPr/>
        </p:nvSpPr>
        <p:spPr>
          <a:xfrm>
            <a:off x="1408927" y="244376"/>
            <a:ext cx="55419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16"/>
          <p:cNvSpPr/>
          <p:nvPr/>
        </p:nvSpPr>
        <p:spPr>
          <a:xfrm>
            <a:off x="115225" y="1269125"/>
            <a:ext cx="5719800" cy="3767100"/>
          </a:xfrm>
          <a:prstGeom prst="roundRect">
            <a:avLst>
              <a:gd fmla="val 2168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sngStrike">
              <a:solidFill>
                <a:srgbClr val="2021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115225" y="244376"/>
            <a:ext cx="1463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Course Title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115226" y="620232"/>
            <a:ext cx="154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Lesson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16"/>
          <p:cNvSpPr txBox="1"/>
          <p:nvPr/>
        </p:nvSpPr>
        <p:spPr>
          <a:xfrm>
            <a:off x="6988410" y="627695"/>
            <a:ext cx="98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Item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5977425" y="995850"/>
            <a:ext cx="2953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Voiceover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335021" y="995850"/>
            <a:ext cx="5403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Mockup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5977425" y="1269125"/>
            <a:ext cx="3051300" cy="3767100"/>
          </a:xfrm>
          <a:prstGeom prst="roundRect">
            <a:avLst>
              <a:gd fmla="val 2168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0212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7787512" y="612757"/>
            <a:ext cx="11436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p16"/>
          <p:cNvSpPr/>
          <p:nvPr/>
        </p:nvSpPr>
        <p:spPr>
          <a:xfrm>
            <a:off x="1408825" y="622332"/>
            <a:ext cx="55419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16"/>
          <p:cNvSpPr txBox="1"/>
          <p:nvPr/>
        </p:nvSpPr>
        <p:spPr>
          <a:xfrm>
            <a:off x="6988410" y="228738"/>
            <a:ext cx="98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Module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7787512" y="213800"/>
            <a:ext cx="1143600" cy="2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p16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Google Shape;278;p16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16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6"/>
          <p:cNvSpPr txBox="1"/>
          <p:nvPr>
            <p:ph idx="4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16"/>
          <p:cNvSpPr txBox="1"/>
          <p:nvPr>
            <p:ph idx="5" type="body"/>
          </p:nvPr>
        </p:nvSpPr>
        <p:spPr>
          <a:xfrm>
            <a:off x="1466850" y="287338"/>
            <a:ext cx="5446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16"/>
          <p:cNvSpPr txBox="1"/>
          <p:nvPr>
            <p:ph idx="6" type="body"/>
          </p:nvPr>
        </p:nvSpPr>
        <p:spPr>
          <a:xfrm>
            <a:off x="1469173" y="668197"/>
            <a:ext cx="54468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16"/>
          <p:cNvSpPr txBox="1"/>
          <p:nvPr>
            <p:ph idx="7" type="body"/>
          </p:nvPr>
        </p:nvSpPr>
        <p:spPr>
          <a:xfrm>
            <a:off x="7844068" y="255262"/>
            <a:ext cx="7620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16"/>
          <p:cNvSpPr txBox="1"/>
          <p:nvPr>
            <p:ph idx="8" type="body"/>
          </p:nvPr>
        </p:nvSpPr>
        <p:spPr>
          <a:xfrm>
            <a:off x="7844068" y="667325"/>
            <a:ext cx="762000" cy="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16"/>
          <p:cNvSpPr txBox="1"/>
          <p:nvPr>
            <p:ph idx="9" type="body"/>
          </p:nvPr>
        </p:nvSpPr>
        <p:spPr>
          <a:xfrm>
            <a:off x="913553" y="-3715385"/>
            <a:ext cx="36585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16"/>
          <p:cNvSpPr txBox="1"/>
          <p:nvPr>
            <p:ph idx="13" type="body"/>
          </p:nvPr>
        </p:nvSpPr>
        <p:spPr>
          <a:xfrm>
            <a:off x="4572000" y="-3715385"/>
            <a:ext cx="36585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. Placeholder: EndScreen 1">
  <p:cSld name="Placeholder: EndScreen_1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Google Shape;289;p17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Google Shape;290;p17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1" name="Google Shape;291;p17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2" name="Google Shape;292;p17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Google Shape;29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28838" y="128588"/>
            <a:ext cx="4886325" cy="48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Placeholder: CoverSlide 1">
  <p:cSld name="Placeholder: CoverSlide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/>
        </p:nvSpPr>
        <p:spPr>
          <a:xfrm>
            <a:off x="558499" y="1364150"/>
            <a:ext cx="7650300" cy="27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Instructional Design Storyboarding</a:t>
            </a:r>
            <a:br>
              <a:rPr b="0" i="0" lang="en" sz="1400" u="none" cap="none" strike="noStrik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0" i="0" sz="1400" u="none" cap="none" strike="noStrik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12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rPr>
              <a:t>Course title			: </a:t>
            </a:r>
            <a:br>
              <a:rPr b="0" i="0" lang="en" sz="12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12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rPr>
              <a:t>Course Code		:</a:t>
            </a:r>
            <a:endParaRPr b="0" i="0" sz="1200" u="none" cap="none" strike="noStrike">
              <a:solidFill>
                <a:srgbClr val="5960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12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rPr>
              <a:t>Delivery Date		:</a:t>
            </a:r>
            <a:endParaRPr b="0" i="0" sz="1200" u="none" cap="none" strike="noStrike">
              <a:solidFill>
                <a:srgbClr val="5960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" sz="12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12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rPr>
              <a:t>Storyboard ID 		:</a:t>
            </a:r>
            <a:br>
              <a:rPr b="0" i="0" lang="en" sz="12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12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rPr>
              <a:t>Subject Matter Expert	: </a:t>
            </a:r>
            <a:endParaRPr b="0" i="0" sz="1200" u="none" cap="none" strike="noStrike">
              <a:solidFill>
                <a:srgbClr val="5960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12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rPr>
              <a:t>Design Review		: </a:t>
            </a:r>
            <a:endParaRPr b="0" i="0" sz="1200" u="none" cap="none" strike="noStrike">
              <a:solidFill>
                <a:srgbClr val="59608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br>
              <a:rPr b="0" i="0" lang="en" sz="12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12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rPr>
              <a:t>SB version			: </a:t>
            </a:r>
            <a:br>
              <a:rPr b="0" i="0" lang="en" sz="12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12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rPr>
              <a:t>Last updated		: </a:t>
            </a:r>
            <a:endParaRPr b="0" i="0" sz="1200" u="none" cap="none" strike="noStrike">
              <a:solidFill>
                <a:srgbClr val="5960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67" name="Google Shape;67;p3"/>
          <p:cNvGraphicFramePr/>
          <p:nvPr/>
        </p:nvGraphicFramePr>
        <p:xfrm>
          <a:off x="554225" y="41139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{073A0CB8-AF7F-4A3E-AF53-D764D5C3ADEF}</a:tableStyleId>
              </a:tblPr>
              <a:tblGrid>
                <a:gridCol w="1005850"/>
                <a:gridCol w="1005850"/>
                <a:gridCol w="1005850"/>
                <a:gridCol w="1005850"/>
                <a:gridCol w="1005850"/>
                <a:gridCol w="1005850"/>
                <a:gridCol w="1005850"/>
              </a:tblGrid>
              <a:tr h="521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</a:t>
                      </a:r>
                      <a:endParaRPr b="0" sz="1000" u="none" cap="none" strike="noStrike">
                        <a:solidFill>
                          <a:srgbClr val="50799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Draft</a:t>
                      </a:r>
                      <a:endParaRPr b="0" sz="10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Storyboard</a:t>
                      </a:r>
                      <a:endParaRPr b="0" sz="10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SME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Review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LXD</a:t>
                      </a:r>
                      <a:endParaRPr b="0" sz="1000" u="none" cap="none" strike="noStrike">
                        <a:solidFill>
                          <a:srgbClr val="50799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Draft</a:t>
                      </a:r>
                      <a:endParaRPr b="0" sz="1000" u="none" cap="none" strike="noStrike">
                        <a:solidFill>
                          <a:srgbClr val="50799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LXD</a:t>
                      </a:r>
                      <a:endParaRPr b="0" sz="1000" u="none" cap="none" strike="noStrike">
                        <a:solidFill>
                          <a:srgbClr val="50799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Development</a:t>
                      </a:r>
                      <a:endParaRPr b="0" sz="1000" u="none" cap="none" strike="noStrike">
                        <a:solidFill>
                          <a:srgbClr val="50799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Review</a:t>
                      </a:r>
                      <a:endParaRPr b="0" sz="1000" u="none" cap="none" strike="noStrike">
                        <a:solidFill>
                          <a:srgbClr val="50799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Shell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000" u="none" cap="none" strike="noStrike">
                          <a:solidFill>
                            <a:srgbClr val="50799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Upload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0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4F667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1000" u="none" cap="none" strike="noStrike">
                        <a:solidFill>
                          <a:srgbClr val="4F667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4F667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4F667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4F667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4F667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4F667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4F667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5960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8" name="Google Shape;68;p3"/>
          <p:cNvSpPr/>
          <p:nvPr/>
        </p:nvSpPr>
        <p:spPr>
          <a:xfrm>
            <a:off x="4572000" y="128425"/>
            <a:ext cx="4132200" cy="1536300"/>
          </a:xfrm>
          <a:prstGeom prst="roundRect">
            <a:avLst>
              <a:gd fmla="val 16667" name="adj"/>
            </a:avLst>
          </a:prstGeom>
          <a:solidFill>
            <a:srgbClr val="F1F4F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60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9" name="Google Shape;69;p3"/>
          <p:cNvGrpSpPr/>
          <p:nvPr/>
        </p:nvGrpSpPr>
        <p:grpSpPr>
          <a:xfrm>
            <a:off x="7894591" y="4113985"/>
            <a:ext cx="809897" cy="782011"/>
            <a:chOff x="7052157" y="2764213"/>
            <a:chExt cx="1433700" cy="1191000"/>
          </a:xfrm>
        </p:grpSpPr>
        <p:sp>
          <p:nvSpPr>
            <p:cNvPr id="70" name="Google Shape;70;p3"/>
            <p:cNvSpPr/>
            <p:nvPr/>
          </p:nvSpPr>
          <p:spPr>
            <a:xfrm>
              <a:off x="7052157" y="2764213"/>
              <a:ext cx="1433700" cy="1191000"/>
            </a:xfrm>
            <a:prstGeom prst="roundRect">
              <a:avLst>
                <a:gd fmla="val 16667" name="adj"/>
              </a:avLst>
            </a:prstGeom>
            <a:solidFill>
              <a:srgbClr val="F1F4F7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D284E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D284E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D284E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D284E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pic>
          <p:nvPicPr>
            <p:cNvPr id="71" name="Google Shape;71;p3"/>
            <p:cNvPicPr preferRelativeResize="0"/>
            <p:nvPr/>
          </p:nvPicPr>
          <p:blipFill rotWithShape="1">
            <a:blip r:embed="rId2">
              <a:alphaModFix/>
            </a:blip>
            <a:srcRect b="-24347" l="-12159" r="-12172" t="0"/>
            <a:stretch/>
          </p:blipFill>
          <p:spPr>
            <a:xfrm>
              <a:off x="7274053" y="3018330"/>
              <a:ext cx="989949" cy="822268"/>
            </a:xfrm>
            <a:prstGeom prst="rect">
              <a:avLst/>
            </a:prstGeom>
            <a:solidFill>
              <a:srgbClr val="F1F4F7"/>
            </a:solidFill>
            <a:ln>
              <a:noFill/>
            </a:ln>
          </p:spPr>
        </p:pic>
      </p:grpSp>
      <p:sp>
        <p:nvSpPr>
          <p:cNvPr id="72" name="Google Shape;72;p3"/>
          <p:cNvSpPr/>
          <p:nvPr/>
        </p:nvSpPr>
        <p:spPr>
          <a:xfrm>
            <a:off x="554225" y="133944"/>
            <a:ext cx="2195400" cy="612300"/>
          </a:xfrm>
          <a:prstGeom prst="roundRect">
            <a:avLst>
              <a:gd fmla="val 16667" name="adj"/>
            </a:avLst>
          </a:prstGeom>
          <a:solidFill>
            <a:srgbClr val="F1F4F7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60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3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3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3"/>
          <p:cNvSpPr txBox="1"/>
          <p:nvPr>
            <p:ph idx="4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3"/>
          <p:cNvSpPr txBox="1"/>
          <p:nvPr>
            <p:ph idx="5" type="body"/>
          </p:nvPr>
        </p:nvSpPr>
        <p:spPr>
          <a:xfrm>
            <a:off x="913553" y="-3715385"/>
            <a:ext cx="36585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3"/>
          <p:cNvSpPr txBox="1"/>
          <p:nvPr>
            <p:ph idx="6" type="body"/>
          </p:nvPr>
        </p:nvSpPr>
        <p:spPr>
          <a:xfrm>
            <a:off x="4572000" y="-3715385"/>
            <a:ext cx="36585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Placeholder: PronunciationGuide 1">
  <p:cSld name="Placeholder: PronunciationGuide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/>
        </p:nvSpPr>
        <p:spPr>
          <a:xfrm>
            <a:off x="913553" y="2194798"/>
            <a:ext cx="300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2400" u="none" cap="none" strike="noStrike">
                <a:solidFill>
                  <a:srgbClr val="0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Pronunciation Guide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4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4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4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4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4"/>
          <p:cNvSpPr/>
          <p:nvPr/>
        </p:nvSpPr>
        <p:spPr>
          <a:xfrm>
            <a:off x="4591864" y="0"/>
            <a:ext cx="4552200" cy="5143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 txBox="1"/>
          <p:nvPr>
            <p:ph idx="6" type="body"/>
          </p:nvPr>
        </p:nvSpPr>
        <p:spPr>
          <a:xfrm>
            <a:off x="4572000" y="1"/>
            <a:ext cx="4476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Placeholder: ColorGuide 1">
  <p:cSld name="Placeholder: ColorGuide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913553" y="2194798"/>
            <a:ext cx="300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2400" u="none" cap="none" strike="noStrike">
                <a:solidFill>
                  <a:srgbClr val="0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Color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2400" u="none" cap="none" strike="noStrike">
                <a:solidFill>
                  <a:srgbClr val="0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Guide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5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5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5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5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5"/>
          <p:cNvSpPr txBox="1"/>
          <p:nvPr>
            <p:ph idx="6" type="body"/>
          </p:nvPr>
        </p:nvSpPr>
        <p:spPr>
          <a:xfrm>
            <a:off x="5031184" y="1356517"/>
            <a:ext cx="911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5"/>
          <p:cNvSpPr txBox="1"/>
          <p:nvPr>
            <p:ph idx="7" type="body"/>
          </p:nvPr>
        </p:nvSpPr>
        <p:spPr>
          <a:xfrm>
            <a:off x="7777189" y="1351913"/>
            <a:ext cx="911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5"/>
          <p:cNvSpPr txBox="1"/>
          <p:nvPr>
            <p:ph idx="8" type="body"/>
          </p:nvPr>
        </p:nvSpPr>
        <p:spPr>
          <a:xfrm>
            <a:off x="5031184" y="2763679"/>
            <a:ext cx="911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5"/>
          <p:cNvSpPr txBox="1"/>
          <p:nvPr>
            <p:ph idx="9" type="body"/>
          </p:nvPr>
        </p:nvSpPr>
        <p:spPr>
          <a:xfrm>
            <a:off x="6403710" y="2763679"/>
            <a:ext cx="911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5"/>
          <p:cNvSpPr txBox="1"/>
          <p:nvPr>
            <p:ph idx="13" type="body"/>
          </p:nvPr>
        </p:nvSpPr>
        <p:spPr>
          <a:xfrm>
            <a:off x="6404186" y="1351913"/>
            <a:ext cx="911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5"/>
          <p:cNvSpPr txBox="1"/>
          <p:nvPr>
            <p:ph idx="14" type="body"/>
          </p:nvPr>
        </p:nvSpPr>
        <p:spPr>
          <a:xfrm>
            <a:off x="7776237" y="2757169"/>
            <a:ext cx="911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9608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5"/>
          <p:cNvSpPr txBox="1"/>
          <p:nvPr>
            <p:ph idx="15" type="body"/>
          </p:nvPr>
        </p:nvSpPr>
        <p:spPr>
          <a:xfrm>
            <a:off x="5030788" y="2311400"/>
            <a:ext cx="9129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5"/>
          <p:cNvSpPr txBox="1"/>
          <p:nvPr>
            <p:ph idx="16" type="body"/>
          </p:nvPr>
        </p:nvSpPr>
        <p:spPr>
          <a:xfrm>
            <a:off x="6403710" y="2311400"/>
            <a:ext cx="9129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5"/>
          <p:cNvSpPr txBox="1"/>
          <p:nvPr>
            <p:ph idx="17" type="body"/>
          </p:nvPr>
        </p:nvSpPr>
        <p:spPr>
          <a:xfrm>
            <a:off x="7771078" y="2311400"/>
            <a:ext cx="9129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5"/>
          <p:cNvSpPr txBox="1"/>
          <p:nvPr>
            <p:ph idx="18" type="body"/>
          </p:nvPr>
        </p:nvSpPr>
        <p:spPr>
          <a:xfrm>
            <a:off x="5030655" y="3735705"/>
            <a:ext cx="9129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5"/>
          <p:cNvSpPr txBox="1"/>
          <p:nvPr>
            <p:ph idx="19" type="body"/>
          </p:nvPr>
        </p:nvSpPr>
        <p:spPr>
          <a:xfrm>
            <a:off x="6403577" y="3735705"/>
            <a:ext cx="9129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5"/>
          <p:cNvSpPr txBox="1"/>
          <p:nvPr>
            <p:ph idx="20" type="body"/>
          </p:nvPr>
        </p:nvSpPr>
        <p:spPr>
          <a:xfrm>
            <a:off x="7771078" y="3735705"/>
            <a:ext cx="9129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Placeholder: ColorGuide 1">
  <p:cSld name="1_Placeholder: ColorGuide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board with a black border&#10;&#10;Description automatically generated" id="109" name="Google Shape;109;p6"/>
          <p:cNvPicPr preferRelativeResize="0"/>
          <p:nvPr/>
        </p:nvPicPr>
        <p:blipFill rotWithShape="1">
          <a:blip r:embed="rId2">
            <a:alphaModFix/>
          </a:blip>
          <a:srcRect b="5692" l="13444" r="13010" t="4941"/>
          <a:stretch/>
        </p:blipFill>
        <p:spPr>
          <a:xfrm>
            <a:off x="710883" y="1134122"/>
            <a:ext cx="3307081" cy="2260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/>
          <p:nvPr/>
        </p:nvSpPr>
        <p:spPr>
          <a:xfrm>
            <a:off x="0" y="2"/>
            <a:ext cx="9144000" cy="7449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913553" y="178038"/>
            <a:ext cx="732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2400" u="none" cap="none" strike="noStrike">
                <a:solidFill>
                  <a:srgbClr val="00808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Pedagogical Agents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6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6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6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6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erson with his hands in his pockets&#10;&#10;Description automatically generated"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90880" y="1134122"/>
            <a:ext cx="1565414" cy="4007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rtoon of a person&#10;&#10;Description automatically generated" id="118" name="Google Shape;1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040169" y="1160116"/>
            <a:ext cx="1524776" cy="390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4572000" y="1134122"/>
            <a:ext cx="366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800" u="none" cap="none" strike="noStrike">
                <a:solidFill>
                  <a:srgbClr val="008080"/>
                </a:solidFill>
                <a:latin typeface="Roboto"/>
                <a:ea typeface="Roboto"/>
                <a:cs typeface="Roboto"/>
                <a:sym typeface="Roboto"/>
              </a:rPr>
              <a:t>Male Character: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4572000" y="2571115"/>
            <a:ext cx="3662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800" u="none" cap="none" strike="noStrike">
                <a:solidFill>
                  <a:srgbClr val="008080"/>
                </a:solidFill>
                <a:latin typeface="Roboto"/>
                <a:ea typeface="Roboto"/>
                <a:cs typeface="Roboto"/>
                <a:sym typeface="Roboto"/>
              </a:rPr>
              <a:t>Female Character: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/>
          <p:nvPr>
            <p:ph idx="6" type="body"/>
          </p:nvPr>
        </p:nvSpPr>
        <p:spPr>
          <a:xfrm>
            <a:off x="4572000" y="1411288"/>
            <a:ext cx="3662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808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6"/>
          <p:cNvSpPr txBox="1"/>
          <p:nvPr>
            <p:ph idx="7" type="body"/>
          </p:nvPr>
        </p:nvSpPr>
        <p:spPr>
          <a:xfrm>
            <a:off x="4578172" y="2826675"/>
            <a:ext cx="3662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808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Custom Layout">
  <p:cSld name="CUSTOM_3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and person standing in front of a screen&#10;&#10;Description automatically generated" id="124" name="Google Shape;12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8911" y="254000"/>
            <a:ext cx="73849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Placeholder: CustomInfo 1">
  <p:cSld name="Placeholder: CustomInfo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p8"/>
          <p:cNvGraphicFramePr/>
          <p:nvPr/>
        </p:nvGraphicFramePr>
        <p:xfrm>
          <a:off x="462987" y="2857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{073A0CB8-AF7F-4A3E-AF53-D764D5C3ADEF}</a:tableStyleId>
              </a:tblPr>
              <a:tblGrid>
                <a:gridCol w="5567425"/>
                <a:gridCol w="2650600"/>
              </a:tblGrid>
              <a:tr h="5348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00"/>
                        <a:buFont typeface="Quattrocento Sans"/>
                        <a:buNone/>
                      </a:pPr>
                      <a:r>
                        <a:rPr b="0" lang="en" sz="1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Reviewer Notes</a:t>
                      </a:r>
                      <a:endParaRPr b="0" i="0" sz="1600" u="none" cap="none" strike="noStrike">
                        <a:solidFill>
                          <a:srgbClr val="F2F2F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solidFill>
                      <a:srgbClr val="008080"/>
                    </a:solidFill>
                  </a:tcPr>
                </a:tc>
                <a:tc hMerge="1"/>
              </a:tr>
              <a:tr h="126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" sz="1200" u="none" cap="none" strike="noStrike">
                          <a:solidFill>
                            <a:srgbClr val="59608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Slides like this with a solid background indicate the start of a new item within the deck. These slides will not be displayed in the final content. We use them to help us administer the production process.</a:t>
                      </a:r>
                      <a:endParaRPr b="0" i="0" sz="1200" u="none" cap="none" strike="noStrike">
                        <a:solidFill>
                          <a:srgbClr val="59608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59608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595959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/>
                </a:tc>
              </a:tr>
              <a:tr h="148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59608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" sz="1200" u="none" cap="none" strike="noStrike">
                          <a:solidFill>
                            <a:srgbClr val="59608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This illustrated presenter in this storyboard represents on-camera talent. It indicates that the developed  content will contain video footage of a presenter shot in studio. It also gives pointers to the video editor on the type and composition of shot to use.</a:t>
                      </a:r>
                      <a:endParaRPr b="0" i="0" sz="1200" u="none" cap="none" strike="noStrike">
                        <a:solidFill>
                          <a:srgbClr val="59608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59608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59608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595959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/>
                </a:tc>
              </a:tr>
              <a:tr h="1288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59608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59608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" sz="1200" u="none" cap="none" strike="noStrike">
                          <a:solidFill>
                            <a:srgbClr val="59608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Slides like this with a Mockup, Voiceover and info related to the course item represents </a:t>
                      </a:r>
                      <a:endParaRPr b="0" i="0" sz="1200" u="none" cap="none" strike="noStrike">
                        <a:solidFill>
                          <a:srgbClr val="59608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59608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595959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7" name="Google Shape;127;p8"/>
          <p:cNvSpPr/>
          <p:nvPr/>
        </p:nvSpPr>
        <p:spPr>
          <a:xfrm>
            <a:off x="6408357" y="849386"/>
            <a:ext cx="1813800" cy="1160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6408357" y="2241138"/>
            <a:ext cx="1813800" cy="1160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6408357" y="3632890"/>
            <a:ext cx="1813800" cy="1160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erson with his hands in his pockets&#10;&#10;Description automatically generated" id="130" name="Google Shape;13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578135" y="2192332"/>
            <a:ext cx="562718" cy="1440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rtoon of a person&#10;&#10;Description automatically generated" id="131" name="Google Shape;1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473898" y="2192332"/>
            <a:ext cx="562718" cy="144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6923" y="969750"/>
            <a:ext cx="1636554" cy="92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6923" y="3811487"/>
            <a:ext cx="1571283" cy="88681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8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8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8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8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. Placeholder: StoryboardStart 1">
  <p:cSld name="Placeholder: StoryboardStart_1">
    <p:bg>
      <p:bgPr>
        <a:solidFill>
          <a:srgbClr val="00808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/>
          <p:nvPr/>
        </p:nvSpPr>
        <p:spPr>
          <a:xfrm>
            <a:off x="1375108" y="608588"/>
            <a:ext cx="363600" cy="733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1F4F7"/>
          </a:solidFill>
          <a:ln>
            <a:noFill/>
          </a:ln>
        </p:spPr>
        <p:txBody>
          <a:bodyPr anchorCtr="0" anchor="t" bIns="109725" lIns="137150" spcFirstLastPara="1" rIns="137150" wrap="square" tIns="109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1F4F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1423577" y="1403870"/>
            <a:ext cx="4707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1F4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guidelines will not be present in the final video.</a:t>
            </a:r>
            <a:endParaRPr b="0" i="0" sz="1100" u="none" cap="none" strike="noStrike">
              <a:solidFill>
                <a:srgbClr val="F1F4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1F4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Kindly note that they are only for consistency standards</a:t>
            </a:r>
            <a:r>
              <a:rPr b="0" i="0" lang="en" sz="1400" u="none" cap="none" strike="noStrike">
                <a:solidFill>
                  <a:srgbClr val="F1F4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0" i="0" sz="1500" u="none" cap="none" strike="noStrike">
              <a:solidFill>
                <a:srgbClr val="F1F4F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9"/>
          <p:cNvSpPr/>
          <p:nvPr/>
        </p:nvSpPr>
        <p:spPr>
          <a:xfrm flipH="1" rot="10800000">
            <a:off x="7638408" y="3693420"/>
            <a:ext cx="363600" cy="733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1F4F7"/>
          </a:solidFill>
          <a:ln>
            <a:noFill/>
          </a:ln>
        </p:spPr>
        <p:txBody>
          <a:bodyPr anchorCtr="0" anchor="t" bIns="109725" lIns="137150" spcFirstLastPara="1" rIns="137150" wrap="square" tIns="109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3848877" y="3058188"/>
            <a:ext cx="4707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1F4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Storyboarding pages and screens will be as below</a:t>
            </a:r>
            <a:endParaRPr b="0" i="0" sz="1100" u="none" cap="none" strike="noStrike">
              <a:solidFill>
                <a:srgbClr val="F1F4F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1F4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Kindly note that they are suggested designs and can be modified during the process</a:t>
            </a:r>
            <a:r>
              <a:rPr b="0" i="0" lang="en" sz="1400" u="none" cap="none" strike="noStrike">
                <a:solidFill>
                  <a:srgbClr val="F1F4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="0" i="0" sz="1500" u="none" cap="none" strike="noStrike">
              <a:solidFill>
                <a:srgbClr val="F1F4F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4" name="Google Shape;144;p9"/>
          <p:cNvCxnSpPr/>
          <p:nvPr/>
        </p:nvCxnSpPr>
        <p:spPr>
          <a:xfrm flipH="1" rot="10800000">
            <a:off x="915141" y="744751"/>
            <a:ext cx="7319100" cy="3655800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9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9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9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9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9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Placeholder: NewItem 1">
  <p:cSld name="Placeholder: NewItem_1"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/>
        </p:nvSpPr>
        <p:spPr>
          <a:xfrm>
            <a:off x="477521" y="1683508"/>
            <a:ext cx="32646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  <a:t>Item Type			:</a:t>
            </a:r>
            <a:b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</a:br>
            <a:endParaRPr b="0" i="0" sz="1300" u="none" cap="none" strike="noStrike">
              <a:solidFill>
                <a:srgbClr val="5960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  <a:t>Storyboard ID	 	:</a:t>
            </a:r>
            <a:b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  <a:t>Subject Matter Expert	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  <a:t>Design Review		: </a:t>
            </a:r>
            <a:endParaRPr b="0" i="0" sz="1300" u="none" cap="none" strike="noStrike">
              <a:solidFill>
                <a:srgbClr val="5960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59608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  <a:t>Learning Outcomes</a:t>
            </a:r>
            <a:r>
              <a:rPr b="0" i="0" lang="en" sz="1400" u="none" cap="none" strike="noStrike">
                <a:solidFill>
                  <a:srgbClr val="596085"/>
                </a:solidFill>
                <a:latin typeface="Roboto"/>
                <a:ea typeface="Roboto"/>
                <a:cs typeface="Roboto"/>
                <a:sym typeface="Roboto"/>
              </a:rPr>
              <a:t>	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10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10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10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10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0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0"/>
          <p:cNvSpPr/>
          <p:nvPr>
            <p:ph idx="6" type="tbl"/>
          </p:nvPr>
        </p:nvSpPr>
        <p:spPr>
          <a:xfrm>
            <a:off x="2442043" y="1723670"/>
            <a:ext cx="4319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B7A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10"/>
          <p:cNvSpPr/>
          <p:nvPr>
            <p:ph idx="7" type="tbl"/>
          </p:nvPr>
        </p:nvSpPr>
        <p:spPr>
          <a:xfrm>
            <a:off x="2441301" y="2101105"/>
            <a:ext cx="4319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B7A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10"/>
          <p:cNvSpPr/>
          <p:nvPr>
            <p:ph idx="8" type="tbl"/>
          </p:nvPr>
        </p:nvSpPr>
        <p:spPr>
          <a:xfrm>
            <a:off x="2441301" y="2319303"/>
            <a:ext cx="4319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B7A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10"/>
          <p:cNvSpPr/>
          <p:nvPr>
            <p:ph idx="9" type="tbl"/>
          </p:nvPr>
        </p:nvSpPr>
        <p:spPr>
          <a:xfrm>
            <a:off x="2436019" y="2530031"/>
            <a:ext cx="4319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B7A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10"/>
          <p:cNvSpPr/>
          <p:nvPr>
            <p:ph idx="13" type="tbl"/>
          </p:nvPr>
        </p:nvSpPr>
        <p:spPr>
          <a:xfrm>
            <a:off x="2441301" y="2931259"/>
            <a:ext cx="4319700" cy="1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B7A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62" name="Google Shape;162;p10"/>
          <p:cNvCxnSpPr/>
          <p:nvPr/>
        </p:nvCxnSpPr>
        <p:spPr>
          <a:xfrm flipH="1" rot="10800000">
            <a:off x="7114583" y="3421167"/>
            <a:ext cx="1824900" cy="1606500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Google Shape;163;p10"/>
          <p:cNvSpPr/>
          <p:nvPr/>
        </p:nvSpPr>
        <p:spPr>
          <a:xfrm flipH="1" rot="10800000">
            <a:off x="8229177" y="4168290"/>
            <a:ext cx="363600" cy="733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8080"/>
          </a:solidFill>
          <a:ln>
            <a:noFill/>
          </a:ln>
        </p:spPr>
        <p:txBody>
          <a:bodyPr anchorCtr="0" anchor="t" bIns="109725" lIns="137150" spcFirstLastPara="1" rIns="137150" wrap="square" tIns="109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10"/>
          <p:cNvSpPr/>
          <p:nvPr>
            <p:ph idx="14" type="tbl"/>
          </p:nvPr>
        </p:nvSpPr>
        <p:spPr>
          <a:xfrm rot="-2448542">
            <a:off x="6614840" y="3835715"/>
            <a:ext cx="2441167" cy="448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808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10"/>
          <p:cNvSpPr txBox="1"/>
          <p:nvPr>
            <p:ph idx="15" type="body"/>
          </p:nvPr>
        </p:nvSpPr>
        <p:spPr>
          <a:xfrm>
            <a:off x="912813" y="396875"/>
            <a:ext cx="731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808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rot="10800000">
            <a:off x="-2" y="5143497"/>
            <a:ext cx="9144001" cy="3330471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1F4F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-1789584" y="747775"/>
            <a:ext cx="1567800" cy="1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8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9354400" y="794075"/>
            <a:ext cx="1567800" cy="1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8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" name="Google Shape;13;p1"/>
          <p:cNvGrpSpPr/>
          <p:nvPr/>
        </p:nvGrpSpPr>
        <p:grpSpPr>
          <a:xfrm>
            <a:off x="120535" y="5143485"/>
            <a:ext cx="9187056" cy="3404010"/>
            <a:chOff x="109542" y="5131960"/>
            <a:chExt cx="9080658" cy="3389814"/>
          </a:xfrm>
        </p:grpSpPr>
        <p:grpSp>
          <p:nvGrpSpPr>
            <p:cNvPr id="14" name="Google Shape;14;p1"/>
            <p:cNvGrpSpPr/>
            <p:nvPr/>
          </p:nvGrpSpPr>
          <p:grpSpPr>
            <a:xfrm>
              <a:off x="109542" y="5131960"/>
              <a:ext cx="9080658" cy="3389814"/>
              <a:chOff x="109500" y="5149514"/>
              <a:chExt cx="8975465" cy="2582686"/>
            </a:xfrm>
          </p:grpSpPr>
          <p:cxnSp>
            <p:nvCxnSpPr>
              <p:cNvPr id="15" name="Google Shape;15;p1"/>
              <p:cNvCxnSpPr>
                <a:stCxn id="10" idx="3"/>
                <a:endCxn id="10" idx="1"/>
              </p:cNvCxnSpPr>
              <p:nvPr/>
            </p:nvCxnSpPr>
            <p:spPr>
              <a:xfrm rot="10800000">
                <a:off x="4458440" y="5149514"/>
                <a:ext cx="0" cy="2526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EE3E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" name="Google Shape;16;p1"/>
              <p:cNvSpPr txBox="1"/>
              <p:nvPr/>
            </p:nvSpPr>
            <p:spPr>
              <a:xfrm>
                <a:off x="109500" y="5161767"/>
                <a:ext cx="4462500" cy="3729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" sz="1800" u="none" cap="none" strike="noStrike">
                    <a:solidFill>
                      <a:srgbClr val="888888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ID Workspace</a:t>
                </a:r>
                <a:endParaRPr b="0" i="0" sz="1800" u="none" cap="none" strike="noStrike">
                  <a:solidFill>
                    <a:srgbClr val="888888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" name="Google Shape;17;p1"/>
              <p:cNvSpPr txBox="1"/>
              <p:nvPr/>
            </p:nvSpPr>
            <p:spPr>
              <a:xfrm>
                <a:off x="4622465" y="5161824"/>
                <a:ext cx="4462500" cy="375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" sz="1800" u="none" cap="none" strike="noStrike">
                    <a:solidFill>
                      <a:srgbClr val="888888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LXD Workspace</a:t>
                </a:r>
                <a:endParaRPr b="0" i="0" sz="1800" u="none" cap="none" strike="noStrike">
                  <a:solidFill>
                    <a:srgbClr val="888888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cxnSp>
            <p:nvCxnSpPr>
              <p:cNvPr id="18" name="Google Shape;18;p1"/>
              <p:cNvCxnSpPr/>
              <p:nvPr/>
            </p:nvCxnSpPr>
            <p:spPr>
              <a:xfrm rot="10800000">
                <a:off x="229965" y="5444060"/>
                <a:ext cx="825843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EE3E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" name="Google Shape;19;p1"/>
              <p:cNvSpPr txBox="1"/>
              <p:nvPr/>
            </p:nvSpPr>
            <p:spPr>
              <a:xfrm>
                <a:off x="154075" y="5715000"/>
                <a:ext cx="4252200" cy="201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-228600" lvl="0" marL="4572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Poppins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0" name="Google Shape;20;p1"/>
              <p:cNvSpPr txBox="1"/>
              <p:nvPr/>
            </p:nvSpPr>
            <p:spPr>
              <a:xfrm>
                <a:off x="4678350" y="5715000"/>
                <a:ext cx="4252200" cy="201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-228600" lvl="0" marL="4572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Poppins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21" name="Google Shape;21;p1"/>
            <p:cNvSpPr txBox="1"/>
            <p:nvPr/>
          </p:nvSpPr>
          <p:spPr>
            <a:xfrm>
              <a:off x="151250" y="5796491"/>
              <a:ext cx="4201800" cy="20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" name="Google Shape;22;p1"/>
            <p:cNvSpPr txBox="1"/>
            <p:nvPr/>
          </p:nvSpPr>
          <p:spPr>
            <a:xfrm>
              <a:off x="4696525" y="5780366"/>
              <a:ext cx="4201800" cy="23570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98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3" name="Google Shape;23;p1"/>
          <p:cNvSpPr txBox="1"/>
          <p:nvPr/>
        </p:nvSpPr>
        <p:spPr>
          <a:xfrm>
            <a:off x="-1790150" y="719975"/>
            <a:ext cx="1567800" cy="17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oogle Shape;24;p1"/>
          <p:cNvGrpSpPr/>
          <p:nvPr/>
        </p:nvGrpSpPr>
        <p:grpSpPr>
          <a:xfrm>
            <a:off x="0" y="-4115390"/>
            <a:ext cx="9143999" cy="4115389"/>
            <a:chOff x="95" y="-5303374"/>
            <a:chExt cx="9125821" cy="5186288"/>
          </a:xfrm>
        </p:grpSpPr>
        <p:sp>
          <p:nvSpPr>
            <p:cNvPr id="25" name="Google Shape;25;p1"/>
            <p:cNvSpPr txBox="1"/>
            <p:nvPr/>
          </p:nvSpPr>
          <p:spPr>
            <a:xfrm>
              <a:off x="816425" y="-5102675"/>
              <a:ext cx="7387500" cy="50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Sample View</a:t>
              </a:r>
              <a:endParaRPr b="0" i="0" sz="18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 flipH="1">
              <a:off x="95" y="-5303374"/>
              <a:ext cx="9125821" cy="518628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1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7;p1"/>
          <p:cNvGrpSpPr/>
          <p:nvPr/>
        </p:nvGrpSpPr>
        <p:grpSpPr>
          <a:xfrm>
            <a:off x="-1828800" y="0"/>
            <a:ext cx="1830553" cy="5141288"/>
            <a:chOff x="-1839899" y="81574"/>
            <a:chExt cx="1830553" cy="5097498"/>
          </a:xfrm>
        </p:grpSpPr>
        <p:sp>
          <p:nvSpPr>
            <p:cNvPr id="28" name="Google Shape;28;p1"/>
            <p:cNvSpPr/>
            <p:nvPr/>
          </p:nvSpPr>
          <p:spPr>
            <a:xfrm flipH="1" rot="-5400000">
              <a:off x="-3474249" y="1715924"/>
              <a:ext cx="5097498" cy="1828799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1F4F7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"/>
            <p:cNvGrpSpPr/>
            <p:nvPr/>
          </p:nvGrpSpPr>
          <p:grpSpPr>
            <a:xfrm flipH="1">
              <a:off x="-1838145" y="201448"/>
              <a:ext cx="1828799" cy="4977623"/>
              <a:chOff x="18604542" y="410051"/>
              <a:chExt cx="3657598" cy="9955244"/>
            </a:xfrm>
          </p:grpSpPr>
          <p:sp>
            <p:nvSpPr>
              <p:cNvPr id="30" name="Google Shape;30;p1"/>
              <p:cNvSpPr txBox="1"/>
              <p:nvPr/>
            </p:nvSpPr>
            <p:spPr>
              <a:xfrm>
                <a:off x="18938370" y="410051"/>
                <a:ext cx="3227780" cy="9955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1" lang="en" sz="800" u="none" cap="none" strike="noStrike">
                    <a:solidFill>
                      <a:srgbClr val="888888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Kindly specify your tips, notes and suggestions.</a:t>
                </a:r>
                <a:endParaRPr b="0" i="1" sz="800" u="none" cap="none" strike="noStrike">
                  <a:solidFill>
                    <a:srgbClr val="88888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88888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88888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88888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88888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88888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88888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88888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88888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marR="0" rtl="0" algn="l">
                  <a:lnSpc>
                    <a:spcPct val="12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br>
                  <a:rPr b="0" i="0" lang="en" sz="800" u="none" cap="none" strike="noStrike">
                    <a:solidFill>
                      <a:srgbClr val="888888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br>
                  <a:rPr b="0" i="0" lang="en" sz="800" u="none" cap="none" strike="noStrike">
                    <a:solidFill>
                      <a:srgbClr val="888888"/>
                    </a:solidFill>
                    <a:latin typeface="Poppins"/>
                    <a:ea typeface="Poppins"/>
                    <a:cs typeface="Poppins"/>
                    <a:sym typeface="Poppins"/>
                  </a:rPr>
                </a:br>
                <a:endParaRPr b="0" i="0" sz="800" u="none" cap="none" strike="noStrike">
                  <a:solidFill>
                    <a:srgbClr val="888888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31" name="Google Shape;31;p1"/>
              <p:cNvCxnSpPr/>
              <p:nvPr/>
            </p:nvCxnSpPr>
            <p:spPr>
              <a:xfrm flipH="1" rot="10800000">
                <a:off x="18604542" y="5254131"/>
                <a:ext cx="3657598" cy="15441"/>
              </a:xfrm>
              <a:prstGeom prst="straightConnector1">
                <a:avLst/>
              </a:prstGeom>
              <a:noFill/>
              <a:ln cap="flat" cmpd="sng" w="9525">
                <a:solidFill>
                  <a:srgbClr val="DEE3E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cxnSp>
        <p:nvCxnSpPr>
          <p:cNvPr id="32" name="Google Shape;32;p1"/>
          <p:cNvCxnSpPr/>
          <p:nvPr/>
        </p:nvCxnSpPr>
        <p:spPr>
          <a:xfrm>
            <a:off x="914400" y="-3692121"/>
            <a:ext cx="7300297" cy="0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1"/>
          <p:cNvSpPr txBox="1"/>
          <p:nvPr/>
        </p:nvSpPr>
        <p:spPr>
          <a:xfrm>
            <a:off x="923828" y="-4079176"/>
            <a:ext cx="7289821" cy="4001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Sample View</a:t>
            </a:r>
            <a:endParaRPr b="0" i="0" sz="1800" u="none" cap="none" strike="noStrike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1"/>
          <p:cNvSpPr/>
          <p:nvPr/>
        </p:nvSpPr>
        <p:spPr>
          <a:xfrm flipH="1" rot="5400000">
            <a:off x="7486768" y="1655259"/>
            <a:ext cx="5141287" cy="1830768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1F4F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1038087" y="-4822529"/>
            <a:ext cx="7300297" cy="709213"/>
          </a:xfrm>
          <a:prstGeom prst="triangle">
            <a:avLst>
              <a:gd fmla="val 50000" name="adj"/>
            </a:avLst>
          </a:prstGeom>
          <a:solidFill>
            <a:srgbClr val="F1F4F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6" name="Google Shape;36;p1"/>
          <p:cNvCxnSpPr/>
          <p:nvPr/>
        </p:nvCxnSpPr>
        <p:spPr>
          <a:xfrm rot="10800000">
            <a:off x="9141520" y="2573209"/>
            <a:ext cx="1828799" cy="7666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1"/>
          <p:cNvCxnSpPr>
            <a:endCxn id="26" idx="1"/>
          </p:cNvCxnSpPr>
          <p:nvPr/>
        </p:nvCxnSpPr>
        <p:spPr>
          <a:xfrm>
            <a:off x="4572000" y="-3698101"/>
            <a:ext cx="0" cy="3698100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1"/>
          <p:cNvSpPr txBox="1"/>
          <p:nvPr/>
        </p:nvSpPr>
        <p:spPr>
          <a:xfrm flipH="1">
            <a:off x="9219962" y="120903"/>
            <a:ext cx="1613890" cy="5020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Kindly specify your tips, notes and suggestions.</a:t>
            </a:r>
            <a:endParaRPr b="0" i="1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9" name="Google Shape;39;p1"/>
          <p:cNvCxnSpPr/>
          <p:nvPr/>
        </p:nvCxnSpPr>
        <p:spPr>
          <a:xfrm>
            <a:off x="913066" y="-3693864"/>
            <a:ext cx="1048" cy="3693863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" name="Google Shape;40;p1"/>
          <p:cNvCxnSpPr/>
          <p:nvPr/>
        </p:nvCxnSpPr>
        <p:spPr>
          <a:xfrm>
            <a:off x="8213649" y="-3698165"/>
            <a:ext cx="14263" cy="3693863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" name="Google Shape;41;p1"/>
          <p:cNvCxnSpPr/>
          <p:nvPr/>
        </p:nvCxnSpPr>
        <p:spPr>
          <a:xfrm rot="10800000">
            <a:off x="-1827046" y="1650351"/>
            <a:ext cx="1828799" cy="7787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1"/>
          <p:cNvCxnSpPr/>
          <p:nvPr/>
        </p:nvCxnSpPr>
        <p:spPr>
          <a:xfrm rot="10800000">
            <a:off x="-1827046" y="735157"/>
            <a:ext cx="1828799" cy="7787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1"/>
          <p:cNvCxnSpPr/>
          <p:nvPr/>
        </p:nvCxnSpPr>
        <p:spPr>
          <a:xfrm rot="10800000">
            <a:off x="-1828842" y="4393419"/>
            <a:ext cx="1828799" cy="7787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1"/>
          <p:cNvCxnSpPr/>
          <p:nvPr/>
        </p:nvCxnSpPr>
        <p:spPr>
          <a:xfrm rot="10800000">
            <a:off x="-1827046" y="3477571"/>
            <a:ext cx="1828799" cy="7787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1"/>
          <p:cNvCxnSpPr/>
          <p:nvPr/>
        </p:nvCxnSpPr>
        <p:spPr>
          <a:xfrm rot="10800000">
            <a:off x="9141807" y="1658138"/>
            <a:ext cx="1828799" cy="7787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" name="Google Shape;46;p1"/>
          <p:cNvCxnSpPr/>
          <p:nvPr/>
        </p:nvCxnSpPr>
        <p:spPr>
          <a:xfrm rot="10800000">
            <a:off x="9144982" y="742944"/>
            <a:ext cx="1828799" cy="7787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1"/>
          <p:cNvCxnSpPr/>
          <p:nvPr/>
        </p:nvCxnSpPr>
        <p:spPr>
          <a:xfrm rot="10800000">
            <a:off x="9140011" y="4401206"/>
            <a:ext cx="1828799" cy="7787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1"/>
          <p:cNvCxnSpPr/>
          <p:nvPr/>
        </p:nvCxnSpPr>
        <p:spPr>
          <a:xfrm rot="10800000">
            <a:off x="9141807" y="3485358"/>
            <a:ext cx="1828799" cy="7787"/>
          </a:xfrm>
          <a:prstGeom prst="straightConnector1">
            <a:avLst/>
          </a:prstGeom>
          <a:noFill/>
          <a:ln cap="flat" cmpd="sng" w="9525">
            <a:solidFill>
              <a:srgbClr val="DEE3E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"/>
          <p:cNvSpPr txBox="1"/>
          <p:nvPr/>
        </p:nvSpPr>
        <p:spPr>
          <a:xfrm>
            <a:off x="238125" y="5530848"/>
            <a:ext cx="4252596" cy="2705099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-17145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9144000" y="737870"/>
            <a:ext cx="1824567" cy="365252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1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-1779051" y="744855"/>
            <a:ext cx="1779051" cy="365252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1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913553" y="-3715385"/>
            <a:ext cx="7270327" cy="3652520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1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4653281" y="5530848"/>
            <a:ext cx="4252596" cy="2705099"/>
          </a:xfrm>
          <a:prstGeom prst="rect">
            <a:avLst/>
          </a:prstGeom>
          <a:solidFill>
            <a:srgbClr val="F1F4F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-171450" lvl="0" marL="1714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 rot="10800000">
            <a:off x="840572" y="8467749"/>
            <a:ext cx="7300297" cy="709213"/>
          </a:xfrm>
          <a:prstGeom prst="triangle">
            <a:avLst>
              <a:gd fmla="val 50000" name="adj"/>
            </a:avLst>
          </a:prstGeom>
          <a:solidFill>
            <a:srgbClr val="F1F4F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1"/>
          <p:cNvSpPr/>
          <p:nvPr/>
        </p:nvSpPr>
        <p:spPr>
          <a:xfrm rot="-5400000">
            <a:off x="-4001195" y="2215553"/>
            <a:ext cx="3652521" cy="697154"/>
          </a:xfrm>
          <a:prstGeom prst="triangle">
            <a:avLst>
              <a:gd fmla="val 50000" name="adj"/>
            </a:avLst>
          </a:prstGeom>
          <a:solidFill>
            <a:srgbClr val="F1F4F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" name="Google Shape;56;p1"/>
          <p:cNvSpPr/>
          <p:nvPr/>
        </p:nvSpPr>
        <p:spPr>
          <a:xfrm rot="5400000">
            <a:off x="9497079" y="2215553"/>
            <a:ext cx="3652521" cy="697154"/>
          </a:xfrm>
          <a:prstGeom prst="triangle">
            <a:avLst>
              <a:gd fmla="val 50000" name="adj"/>
            </a:avLst>
          </a:prstGeom>
          <a:solidFill>
            <a:srgbClr val="F1F4F7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blue and green logo&#10;&#10;Description automatically generated" id="57" name="Google Shape;57;p1"/>
          <p:cNvPicPr preferRelativeResize="0"/>
          <p:nvPr/>
        </p:nvPicPr>
        <p:blipFill rotWithShape="1">
          <a:blip r:embed="rId1">
            <a:alphaModFix amt="0"/>
          </a:blip>
          <a:srcRect b="0" l="0" r="0" t="0"/>
          <a:stretch/>
        </p:blipFill>
        <p:spPr>
          <a:xfrm>
            <a:off x="4223437" y="-4686918"/>
            <a:ext cx="929596" cy="39309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8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8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8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8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7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7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7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7"/>
          <p:cNvSpPr txBox="1"/>
          <p:nvPr>
            <p:ph idx="4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7"/>
          <p:cNvSpPr txBox="1"/>
          <p:nvPr>
            <p:ph idx="5" type="body"/>
          </p:nvPr>
        </p:nvSpPr>
        <p:spPr>
          <a:xfrm>
            <a:off x="1466850" y="287338"/>
            <a:ext cx="54468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7"/>
          <p:cNvSpPr txBox="1"/>
          <p:nvPr>
            <p:ph idx="6" type="body"/>
          </p:nvPr>
        </p:nvSpPr>
        <p:spPr>
          <a:xfrm>
            <a:off x="1469173" y="668197"/>
            <a:ext cx="54468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7"/>
          <p:cNvSpPr txBox="1"/>
          <p:nvPr>
            <p:ph idx="7" type="body"/>
          </p:nvPr>
        </p:nvSpPr>
        <p:spPr>
          <a:xfrm>
            <a:off x="7844068" y="255262"/>
            <a:ext cx="7620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7"/>
          <p:cNvSpPr txBox="1"/>
          <p:nvPr>
            <p:ph idx="8" type="body"/>
          </p:nvPr>
        </p:nvSpPr>
        <p:spPr>
          <a:xfrm>
            <a:off x="7844068" y="667325"/>
            <a:ext cx="7620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7"/>
          <p:cNvSpPr txBox="1"/>
          <p:nvPr>
            <p:ph idx="9" type="body"/>
          </p:nvPr>
        </p:nvSpPr>
        <p:spPr>
          <a:xfrm>
            <a:off x="913553" y="-3715385"/>
            <a:ext cx="36585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7"/>
          <p:cNvSpPr txBox="1"/>
          <p:nvPr>
            <p:ph idx="13" type="body"/>
          </p:nvPr>
        </p:nvSpPr>
        <p:spPr>
          <a:xfrm>
            <a:off x="4572000" y="-3715385"/>
            <a:ext cx="36585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8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8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8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8"/>
          <p:cNvSpPr txBox="1"/>
          <p:nvPr>
            <p:ph idx="4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8"/>
          <p:cNvSpPr txBox="1"/>
          <p:nvPr>
            <p:ph idx="5" type="body"/>
          </p:nvPr>
        </p:nvSpPr>
        <p:spPr>
          <a:xfrm>
            <a:off x="1466850" y="287338"/>
            <a:ext cx="54468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8"/>
          <p:cNvSpPr txBox="1"/>
          <p:nvPr>
            <p:ph idx="6" type="body"/>
          </p:nvPr>
        </p:nvSpPr>
        <p:spPr>
          <a:xfrm>
            <a:off x="1469173" y="668197"/>
            <a:ext cx="54468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8"/>
          <p:cNvSpPr txBox="1"/>
          <p:nvPr>
            <p:ph idx="7" type="body"/>
          </p:nvPr>
        </p:nvSpPr>
        <p:spPr>
          <a:xfrm>
            <a:off x="7844068" y="255262"/>
            <a:ext cx="7620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8"/>
          <p:cNvSpPr txBox="1"/>
          <p:nvPr>
            <p:ph idx="8" type="body"/>
          </p:nvPr>
        </p:nvSpPr>
        <p:spPr>
          <a:xfrm>
            <a:off x="7844068" y="667325"/>
            <a:ext cx="7620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8"/>
          <p:cNvSpPr txBox="1"/>
          <p:nvPr>
            <p:ph idx="9" type="body"/>
          </p:nvPr>
        </p:nvSpPr>
        <p:spPr>
          <a:xfrm>
            <a:off x="913553" y="-3715385"/>
            <a:ext cx="36585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8"/>
          <p:cNvSpPr txBox="1"/>
          <p:nvPr>
            <p:ph idx="13" type="body"/>
          </p:nvPr>
        </p:nvSpPr>
        <p:spPr>
          <a:xfrm>
            <a:off x="4572000" y="-3715385"/>
            <a:ext cx="36585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9"/>
          <p:cNvSpPr txBox="1"/>
          <p:nvPr>
            <p:ph idx="1" type="body"/>
          </p:nvPr>
        </p:nvSpPr>
        <p:spPr>
          <a:xfrm>
            <a:off x="267604" y="5651500"/>
            <a:ext cx="4177500" cy="247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9"/>
          <p:cNvSpPr txBox="1"/>
          <p:nvPr>
            <p:ph idx="2" type="body"/>
          </p:nvPr>
        </p:nvSpPr>
        <p:spPr>
          <a:xfrm>
            <a:off x="4699003" y="5651500"/>
            <a:ext cx="4177500" cy="247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9"/>
          <p:cNvSpPr txBox="1"/>
          <p:nvPr>
            <p:ph idx="3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9"/>
          <p:cNvSpPr txBox="1"/>
          <p:nvPr>
            <p:ph idx="4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9"/>
          <p:cNvSpPr txBox="1"/>
          <p:nvPr>
            <p:ph idx="5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9"/>
          <p:cNvSpPr txBox="1"/>
          <p:nvPr>
            <p:ph idx="6" type="body"/>
          </p:nvPr>
        </p:nvSpPr>
        <p:spPr>
          <a:xfrm>
            <a:off x="913553" y="-3715385"/>
            <a:ext cx="36585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9"/>
          <p:cNvSpPr txBox="1"/>
          <p:nvPr>
            <p:ph idx="7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9"/>
          <p:cNvSpPr txBox="1"/>
          <p:nvPr>
            <p:ph idx="8" type="body"/>
          </p:nvPr>
        </p:nvSpPr>
        <p:spPr>
          <a:xfrm>
            <a:off x="1466850" y="287338"/>
            <a:ext cx="54468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9"/>
          <p:cNvSpPr txBox="1"/>
          <p:nvPr>
            <p:ph idx="9" type="body"/>
          </p:nvPr>
        </p:nvSpPr>
        <p:spPr>
          <a:xfrm>
            <a:off x="1469173" y="668197"/>
            <a:ext cx="54468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9"/>
          <p:cNvSpPr txBox="1"/>
          <p:nvPr>
            <p:ph idx="13" type="body"/>
          </p:nvPr>
        </p:nvSpPr>
        <p:spPr>
          <a:xfrm>
            <a:off x="7844068" y="255262"/>
            <a:ext cx="7620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9"/>
          <p:cNvSpPr txBox="1"/>
          <p:nvPr>
            <p:ph idx="14" type="body"/>
          </p:nvPr>
        </p:nvSpPr>
        <p:spPr>
          <a:xfrm>
            <a:off x="7844068" y="667325"/>
            <a:ext cx="7620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9"/>
          <p:cNvSpPr txBox="1"/>
          <p:nvPr>
            <p:ph idx="15" type="body"/>
          </p:nvPr>
        </p:nvSpPr>
        <p:spPr>
          <a:xfrm>
            <a:off x="4572000" y="-3715385"/>
            <a:ext cx="36585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0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0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0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0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0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1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1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1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1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1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1"/>
          <p:cNvSpPr/>
          <p:nvPr>
            <p:ph idx="6" type="tbl"/>
          </p:nvPr>
        </p:nvSpPr>
        <p:spPr>
          <a:xfrm>
            <a:off x="2442043" y="1723670"/>
            <a:ext cx="4319700" cy="19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add text</a:t>
            </a:r>
            <a:endParaRPr/>
          </a:p>
        </p:txBody>
      </p:sp>
      <p:sp>
        <p:nvSpPr>
          <p:cNvPr id="471" name="Google Shape;471;p31"/>
          <p:cNvSpPr/>
          <p:nvPr>
            <p:ph idx="7" type="tbl"/>
          </p:nvPr>
        </p:nvSpPr>
        <p:spPr>
          <a:xfrm>
            <a:off x="2441301" y="2101105"/>
            <a:ext cx="4319700" cy="19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Click to add 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1"/>
          <p:cNvSpPr/>
          <p:nvPr>
            <p:ph idx="8" type="tbl"/>
          </p:nvPr>
        </p:nvSpPr>
        <p:spPr>
          <a:xfrm>
            <a:off x="2441301" y="2319303"/>
            <a:ext cx="4319700" cy="19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Click to add 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1"/>
          <p:cNvSpPr/>
          <p:nvPr>
            <p:ph idx="9" type="tbl"/>
          </p:nvPr>
        </p:nvSpPr>
        <p:spPr>
          <a:xfrm>
            <a:off x="2436019" y="2530031"/>
            <a:ext cx="4319700" cy="19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Click to add 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1"/>
          <p:cNvSpPr/>
          <p:nvPr>
            <p:ph idx="13" type="tbl"/>
          </p:nvPr>
        </p:nvSpPr>
        <p:spPr>
          <a:xfrm>
            <a:off x="2441301" y="2931259"/>
            <a:ext cx="4319700" cy="18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Click to add 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1"/>
          <p:cNvSpPr/>
          <p:nvPr>
            <p:ph idx="14" type="tbl"/>
          </p:nvPr>
        </p:nvSpPr>
        <p:spPr>
          <a:xfrm rot="-2448542">
            <a:off x="6614840" y="3835715"/>
            <a:ext cx="2441167" cy="4487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add text</a:t>
            </a:r>
            <a:endParaRPr/>
          </a:p>
        </p:txBody>
      </p:sp>
      <p:sp>
        <p:nvSpPr>
          <p:cNvPr id="476" name="Google Shape;476;p31"/>
          <p:cNvSpPr txBox="1"/>
          <p:nvPr>
            <p:ph idx="15" type="body"/>
          </p:nvPr>
        </p:nvSpPr>
        <p:spPr>
          <a:xfrm>
            <a:off x="912813" y="396875"/>
            <a:ext cx="7316700" cy="34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2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2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2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2"/>
          <p:cNvSpPr txBox="1"/>
          <p:nvPr>
            <p:ph idx="4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2"/>
          <p:cNvSpPr txBox="1"/>
          <p:nvPr>
            <p:ph idx="5" type="body"/>
          </p:nvPr>
        </p:nvSpPr>
        <p:spPr>
          <a:xfrm>
            <a:off x="1466850" y="287338"/>
            <a:ext cx="54468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2"/>
          <p:cNvSpPr txBox="1"/>
          <p:nvPr>
            <p:ph idx="6" type="body"/>
          </p:nvPr>
        </p:nvSpPr>
        <p:spPr>
          <a:xfrm>
            <a:off x="1469173" y="668197"/>
            <a:ext cx="54468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2"/>
          <p:cNvSpPr txBox="1"/>
          <p:nvPr>
            <p:ph idx="7" type="body"/>
          </p:nvPr>
        </p:nvSpPr>
        <p:spPr>
          <a:xfrm>
            <a:off x="7844068" y="255262"/>
            <a:ext cx="7620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2"/>
          <p:cNvSpPr txBox="1"/>
          <p:nvPr>
            <p:ph idx="8" type="body"/>
          </p:nvPr>
        </p:nvSpPr>
        <p:spPr>
          <a:xfrm>
            <a:off x="7844068" y="667325"/>
            <a:ext cx="762000" cy="18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2"/>
          <p:cNvSpPr txBox="1"/>
          <p:nvPr>
            <p:ph idx="9" type="body"/>
          </p:nvPr>
        </p:nvSpPr>
        <p:spPr>
          <a:xfrm>
            <a:off x="913553" y="-3715385"/>
            <a:ext cx="36585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2"/>
          <p:cNvSpPr txBox="1"/>
          <p:nvPr>
            <p:ph idx="13" type="body"/>
          </p:nvPr>
        </p:nvSpPr>
        <p:spPr>
          <a:xfrm>
            <a:off x="4572000" y="-3715385"/>
            <a:ext cx="36585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3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3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3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3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3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9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"/>
          <p:cNvSpPr txBox="1"/>
          <p:nvPr>
            <p:ph idx="4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"/>
          <p:cNvSpPr txBox="1"/>
          <p:nvPr>
            <p:ph idx="5" type="body"/>
          </p:nvPr>
        </p:nvSpPr>
        <p:spPr>
          <a:xfrm>
            <a:off x="913553" y="-3715385"/>
            <a:ext cx="36585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9"/>
          <p:cNvSpPr txBox="1"/>
          <p:nvPr>
            <p:ph idx="6" type="body"/>
          </p:nvPr>
        </p:nvSpPr>
        <p:spPr>
          <a:xfrm>
            <a:off x="4572000" y="-3715385"/>
            <a:ext cx="36585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0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0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0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0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"/>
          <p:cNvSpPr txBox="1"/>
          <p:nvPr>
            <p:ph idx="6" type="body"/>
          </p:nvPr>
        </p:nvSpPr>
        <p:spPr>
          <a:xfrm>
            <a:off x="4572000" y="1"/>
            <a:ext cx="4476000" cy="514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"/>
          <p:cNvSpPr txBox="1"/>
          <p:nvPr>
            <p:ph idx="6" type="body"/>
          </p:nvPr>
        </p:nvSpPr>
        <p:spPr>
          <a:xfrm>
            <a:off x="5031184" y="1356517"/>
            <a:ext cx="911700" cy="91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1"/>
          <p:cNvSpPr txBox="1"/>
          <p:nvPr>
            <p:ph idx="7" type="body"/>
          </p:nvPr>
        </p:nvSpPr>
        <p:spPr>
          <a:xfrm>
            <a:off x="7777189" y="1351913"/>
            <a:ext cx="911700" cy="91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1"/>
          <p:cNvSpPr txBox="1"/>
          <p:nvPr>
            <p:ph idx="8" type="body"/>
          </p:nvPr>
        </p:nvSpPr>
        <p:spPr>
          <a:xfrm>
            <a:off x="5031184" y="2763679"/>
            <a:ext cx="911700" cy="91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1"/>
          <p:cNvSpPr txBox="1"/>
          <p:nvPr>
            <p:ph idx="9" type="body"/>
          </p:nvPr>
        </p:nvSpPr>
        <p:spPr>
          <a:xfrm>
            <a:off x="6403710" y="2763679"/>
            <a:ext cx="911700" cy="91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1"/>
          <p:cNvSpPr txBox="1"/>
          <p:nvPr>
            <p:ph idx="13" type="body"/>
          </p:nvPr>
        </p:nvSpPr>
        <p:spPr>
          <a:xfrm>
            <a:off x="6404186" y="1351913"/>
            <a:ext cx="911700" cy="91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1"/>
          <p:cNvSpPr txBox="1"/>
          <p:nvPr>
            <p:ph idx="14" type="body"/>
          </p:nvPr>
        </p:nvSpPr>
        <p:spPr>
          <a:xfrm>
            <a:off x="7776237" y="2757169"/>
            <a:ext cx="911700" cy="91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1"/>
          <p:cNvSpPr txBox="1"/>
          <p:nvPr>
            <p:ph idx="15" type="body"/>
          </p:nvPr>
        </p:nvSpPr>
        <p:spPr>
          <a:xfrm>
            <a:off x="5030788" y="2311400"/>
            <a:ext cx="912900" cy="19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 txBox="1"/>
          <p:nvPr>
            <p:ph idx="16" type="body"/>
          </p:nvPr>
        </p:nvSpPr>
        <p:spPr>
          <a:xfrm>
            <a:off x="6403710" y="2311400"/>
            <a:ext cx="912900" cy="19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1"/>
          <p:cNvSpPr txBox="1"/>
          <p:nvPr>
            <p:ph idx="17" type="body"/>
          </p:nvPr>
        </p:nvSpPr>
        <p:spPr>
          <a:xfrm>
            <a:off x="7771078" y="2311400"/>
            <a:ext cx="912900" cy="19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"/>
          <p:cNvSpPr txBox="1"/>
          <p:nvPr>
            <p:ph idx="18" type="body"/>
          </p:nvPr>
        </p:nvSpPr>
        <p:spPr>
          <a:xfrm>
            <a:off x="5030655" y="3735705"/>
            <a:ext cx="912900" cy="19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"/>
          <p:cNvSpPr txBox="1"/>
          <p:nvPr>
            <p:ph idx="19" type="body"/>
          </p:nvPr>
        </p:nvSpPr>
        <p:spPr>
          <a:xfrm>
            <a:off x="6403577" y="3735705"/>
            <a:ext cx="912900" cy="19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1"/>
          <p:cNvSpPr txBox="1"/>
          <p:nvPr>
            <p:ph idx="20" type="body"/>
          </p:nvPr>
        </p:nvSpPr>
        <p:spPr>
          <a:xfrm>
            <a:off x="7771078" y="3735705"/>
            <a:ext cx="912900" cy="19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2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2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2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2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2"/>
          <p:cNvSpPr txBox="1"/>
          <p:nvPr>
            <p:ph idx="6" type="body"/>
          </p:nvPr>
        </p:nvSpPr>
        <p:spPr>
          <a:xfrm>
            <a:off x="4572000" y="1411288"/>
            <a:ext cx="3662400" cy="110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"/>
          <p:cNvSpPr txBox="1"/>
          <p:nvPr>
            <p:ph idx="7" type="body"/>
          </p:nvPr>
        </p:nvSpPr>
        <p:spPr>
          <a:xfrm>
            <a:off x="4578172" y="2826675"/>
            <a:ext cx="3662400" cy="110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4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4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4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4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4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5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5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5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5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6"/>
          <p:cNvSpPr txBox="1"/>
          <p:nvPr>
            <p:ph idx="1" type="body"/>
          </p:nvPr>
        </p:nvSpPr>
        <p:spPr>
          <a:xfrm>
            <a:off x="238125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6"/>
          <p:cNvSpPr txBox="1"/>
          <p:nvPr>
            <p:ph idx="2" type="body"/>
          </p:nvPr>
        </p:nvSpPr>
        <p:spPr>
          <a:xfrm>
            <a:off x="9144000" y="737870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6"/>
          <p:cNvSpPr txBox="1"/>
          <p:nvPr>
            <p:ph idx="3" type="body"/>
          </p:nvPr>
        </p:nvSpPr>
        <p:spPr>
          <a:xfrm>
            <a:off x="-1824567" y="744855"/>
            <a:ext cx="18246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6"/>
          <p:cNvSpPr txBox="1"/>
          <p:nvPr>
            <p:ph idx="4" type="body"/>
          </p:nvPr>
        </p:nvSpPr>
        <p:spPr>
          <a:xfrm>
            <a:off x="913553" y="-3715385"/>
            <a:ext cx="7270200" cy="36525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6"/>
          <p:cNvSpPr txBox="1"/>
          <p:nvPr>
            <p:ph idx="5" type="body"/>
          </p:nvPr>
        </p:nvSpPr>
        <p:spPr>
          <a:xfrm>
            <a:off x="4653281" y="5530848"/>
            <a:ext cx="4252500" cy="2705100"/>
          </a:xfrm>
          <a:prstGeom prst="rect">
            <a:avLst/>
          </a:prstGeom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6"/>
          <p:cNvSpPr/>
          <p:nvPr>
            <p:ph idx="6" type="tbl"/>
          </p:nvPr>
        </p:nvSpPr>
        <p:spPr>
          <a:xfrm>
            <a:off x="2442043" y="1723670"/>
            <a:ext cx="4319700" cy="19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add text</a:t>
            </a:r>
            <a:endParaRPr/>
          </a:p>
        </p:txBody>
      </p:sp>
      <p:sp>
        <p:nvSpPr>
          <p:cNvPr id="397" name="Google Shape;397;p26"/>
          <p:cNvSpPr/>
          <p:nvPr>
            <p:ph idx="7" type="tbl"/>
          </p:nvPr>
        </p:nvSpPr>
        <p:spPr>
          <a:xfrm>
            <a:off x="2441301" y="2101105"/>
            <a:ext cx="4319700" cy="19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Click to add 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6"/>
          <p:cNvSpPr/>
          <p:nvPr>
            <p:ph idx="8" type="tbl"/>
          </p:nvPr>
        </p:nvSpPr>
        <p:spPr>
          <a:xfrm>
            <a:off x="2441301" y="2319303"/>
            <a:ext cx="4319700" cy="19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Click to add 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6"/>
          <p:cNvSpPr/>
          <p:nvPr>
            <p:ph idx="9" type="tbl"/>
          </p:nvPr>
        </p:nvSpPr>
        <p:spPr>
          <a:xfrm>
            <a:off x="2436019" y="2530031"/>
            <a:ext cx="4319700" cy="19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Click to add 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6"/>
          <p:cNvSpPr/>
          <p:nvPr>
            <p:ph idx="13" type="tbl"/>
          </p:nvPr>
        </p:nvSpPr>
        <p:spPr>
          <a:xfrm>
            <a:off x="2441301" y="2931259"/>
            <a:ext cx="4319700" cy="189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add text</a:t>
            </a:r>
            <a:endParaRPr/>
          </a:p>
        </p:txBody>
      </p:sp>
      <p:sp>
        <p:nvSpPr>
          <p:cNvPr id="401" name="Google Shape;401;p26"/>
          <p:cNvSpPr/>
          <p:nvPr>
            <p:ph idx="14" type="tbl"/>
          </p:nvPr>
        </p:nvSpPr>
        <p:spPr>
          <a:xfrm rot="-2448542">
            <a:off x="6614840" y="3835715"/>
            <a:ext cx="2441167" cy="4487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add text</a:t>
            </a:r>
            <a:endParaRPr/>
          </a:p>
        </p:txBody>
      </p:sp>
      <p:sp>
        <p:nvSpPr>
          <p:cNvPr id="402" name="Google Shape;402;p26"/>
          <p:cNvSpPr txBox="1"/>
          <p:nvPr>
            <p:ph idx="15" type="body"/>
          </p:nvPr>
        </p:nvSpPr>
        <p:spPr>
          <a:xfrm>
            <a:off x="912813" y="396875"/>
            <a:ext cx="7316700" cy="34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ceholder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